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8" r:id="rId2"/>
    <p:sldId id="262" r:id="rId3"/>
    <p:sldId id="335" r:id="rId4"/>
    <p:sldId id="277" r:id="rId5"/>
    <p:sldId id="478" r:id="rId6"/>
    <p:sldId id="471" r:id="rId7"/>
    <p:sldId id="475" r:id="rId8"/>
    <p:sldId id="474" r:id="rId9"/>
    <p:sldId id="476" r:id="rId10"/>
    <p:sldId id="317" r:id="rId11"/>
    <p:sldId id="390" r:id="rId12"/>
    <p:sldId id="389" r:id="rId13"/>
    <p:sldId id="364" r:id="rId14"/>
    <p:sldId id="47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F4E79"/>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5220" autoAdjust="0"/>
  </p:normalViewPr>
  <p:slideViewPr>
    <p:cSldViewPr snapToGrid="0">
      <p:cViewPr varScale="1">
        <p:scale>
          <a:sx n="87" d="100"/>
          <a:sy n="87" d="100"/>
        </p:scale>
        <p:origin x="302"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4:33:06.624"/>
    </inkml:context>
    <inkml:brush xml:id="br0">
      <inkml:brushProperty name="width" value="0.05292" units="cm"/>
      <inkml:brushProperty name="height" value="0.05292" units="cm"/>
      <inkml:brushProperty name="color" value="#FF0000"/>
    </inkml:brush>
  </inkml:definitions>
  <inkml:trace contextRef="#ctx0" brushRef="#br0">18062 12806 0,'36'17'94,"87"54"-94,89 35 31,-159-71-31,-1-17 16,1 17-16,-17-35 0,34 53 31,-34-53-31,-19 18 15,36-18 32,35 35 0,-70-35-47,35 18 16,-18-18-16,-17 0 0,17 0 172</inkml:trace>
  <inkml:trace contextRef="#ctx0" brushRef="#br0" timeOffset="1462.66">18944 13123 0,'282'230'156,"-193"-177"-140,-36-36-16,-36 18 15,-34-35 204,-36 0-219,35 18 16,-17-18 124,17 0 110,-17 0-250,17 0 16,-17 0-16,17-35 0,-17 35 141,17-18-95,-35 18-30,53-35-16,-35 35 16,17 0-1</inkml:trace>
  <inkml:trace contextRef="#ctx0" brushRef="#br0" timeOffset="25004.6">14958 12065 0,'-35'0'47,"-18"0"0,35 0-47,-17 18 0,17-18 15,-17 0-15,-18 17 63,35-17-47,-17 0-16,17 0 46</inkml:trace>
  <inkml:trace contextRef="#ctx0" brushRef="#br0" timeOffset="35372.85">18062 13335 0,'53'18'141,"-18"52"-110,-17-70-16,17 53-15,71 106 32,-106-124-32,18-35 0,-18 18 15,53 35 48,-18-18-63,36 18 31,-71-35-15,0 17-16,35-35 31,88 211 0,-87-193-31,17 70 31,-36-88-31,124 159 63,-141-141-63,18 17 0,17-17 0,-17-18 16,-18 35-16,106 177 93,-106-195-93,0 18 47,35-35-31,-35 18-16,0 17 31,18-35-31,-18 18 47,-18 17-47,0 36 16,-17-71-16,35 35 15,-18-35 1,-70 124 31,88-89-47,-17-35 15,-125 106 32,125-106-47,-89 70 16,-53 89 78,124-124-94,35-17 0,-18 17 156,-17-17-156,-36 35 15,-17 0-15,35 0 16,36-18 0,-19-35-16,36 18 0,-158 123 218,140-88-218,-17-36 32,17-17 171,-17 0-203</inkml:trace>
  <inkml:trace contextRef="#ctx0" brushRef="#br0" timeOffset="69828.23">27305 13829 0,'18'0'156,"17"0"-109,-35-18-47,70 18 16,-17 0-1,0-17-15,0 17 0,35 0 16,-35 0-16,0 0 15,-35 0 1,17 0 187,-17 0-172,17 0 63,36-36-47</inkml:trace>
  <inkml:trace contextRef="#ctx0" brushRef="#br0" timeOffset="72459.7">27305 15928 0,'0'-18'94,"53"18"-94,0 0 16,0 0-1,0 0-15,176 0 32,-176 0-32,35 0 15,-70 0 1,17 0-16,71 0 125</inkml:trace>
  <inkml:trace contextRef="#ctx0" brushRef="#br0" timeOffset="76554.08">1358 7532 0,'194'17'109,"-141"-17"-109,106 0 0,141 0 16,-230 0 0,-70-35-1,36 35 1,122 0 31,1 0-47,-53 0 15,-53 0 1,529 18 62,-406-18-78</inkml:trace>
  <inkml:trace contextRef="#ctx0" brushRef="#br0" timeOffset="78683.42">7232 5062 0,'-35'-53'0,"35"18"16,-318 53 93,265-18-109,-53 17 32,-52-17-32,140 0 0,-70 53 62,35-17-62,0 17 0,-18-1 16,-175 72-1,175-36-15,18-70 16,53 88 31,0-53-47,0 35 0,0-18 16,0 36-16,0 0 31,0 53-31,0-106 0,0-18 15,0-17 1,0 17 0,18-35-16,-18 17 0,17 19 15,19-19-15,-36 19 16,17-19-16,19 19 16,-19-19-16,-17 18 15,0-17-15,35 17 0,-17-17 16,17 17-1,-17-35 1,17 18-16,-17 17 0,17-35 16,-17 18-16,17 17 31,36 18-31,-36-53 0,-17 18 16,17-18-16,-18 35 15,36-35 1,53 18-16,565 123 31,-566-141-31,-52 17 16,-35-17-1,17 0-15,194-53 47,-123 18-47,88-35 0,-70 17 16,-71 17-16,-18 19 15,-17 17 1,-18-35 31,0-18-47,35 0 16,-35-18-16,0 18 0,0-53 15,0 1 1,0 16-16,0 19 15,0 17-15,-18 0 0,-17 18 16,35-18-16,-18 35 16,-17-35-1,35 18-15,-106-124 32,53 89-32,0 17 15,1 0-15,34 0 0,-194-53 94,159 71-94,0 17 16,18-17-16</inkml:trace>
  <inkml:trace contextRef="#ctx0" brushRef="#br0" timeOffset="84107.76">12718 6544 0,'-36'-53'110,"1"53"-110,17 0 0,-17 0 15,18-35-15,-36 35 16,-36 0 0,-16 0-16,34 0 15,71 17-15,-35-17 16,17 0-1,-17 0 1,-89 18 31,89 17-47,17-35 0,-17 18 31,18-18-31,-19 0 0,36 35 16,-53-35-16,-105 71 31,52-36-31,-53-17 16,0 17-16,36 18 0,70-53 15,18 0-15,17 18 78,-17 17-78,-36 18 0,36-36 0,17 19 16,-17-36-16,17 17 0,-35 19 16,18-19-1,17 19-15,-17-19 16,18 18-16,17-17 0,0 17 16,0-17 15,0 17-31,0 18 15,0 106-15,0-88 16,0 34 0,0-16-16,0-37 0,0 1 15,0-35-15,17 17 16,1-17-16,17-18 31,-17 0-31,-18 35 0,106-17 31,-71-18-15,35 0-16,19 0 0,16 0 16,54 0-16,0 0 15,0 35 1,-53-35-16,-1 0 0,-34 0 16,-36 0-1,-17 0 1,35-17-16,105-142 15,-105 106-15,0-18 16,-17 18 0,-19 0-16,19 1 15,-36-1-15,0 0 0,0 0 16,0 18-16,0-18 16,0 35-1,-18-35-15,18 0 16,0 0-1,-35 0 1,17 0-16,-17-35 16,-18 18-16,35 17 15,-17 0 1,35 18-16,-18 35 0,-123-53 94,123 53-94,-17 0 15</inkml:trace>
  <inkml:trace contextRef="#ctx0" brushRef="#br0" timeOffset="87039.23">17939 5644 0,'17'0'62</inkml:trace>
  <inkml:trace contextRef="#ctx0" brushRef="#br0" timeOffset="99609.08">19050 5062 0,'106'-53'94,"0"18"-94,211-88 16,-264 123-1,53-36 32,-88 19-47,87-18 31,54-18-15,-18-18-16,-17-17 16,123-36-16,-177 36 0,-17 71 0,-18-19 15,-105 36 110</inkml:trace>
  <inkml:trace contextRef="#ctx0" brushRef="#br0" timeOffset="109945.2">18856 8484 0,'35'0'93,"18"-35"-93,18 0 16,70 17-16,-18-17 0,71 17 16,-70-35-16,17 53 15,-71-35 1,-17 17-16,-53-35 47,36 18-47,-36 18 15,123-36 79,-70 17-94,265-87 31,-230 70-31,-35 18 16,-36 17-16</inkml:trace>
  <inkml:trace contextRef="#ctx0" brushRef="#br0" timeOffset="110596.53">20373 7726 0,'159'35'156,"-142"0"-156,19-35 47,-19 0-47,-17 71 47,0-36-47,-17-17 16,-1 35-16,18-18 15,-35-17 1,-142 88 31,124-71-47,-88 88 15</inkml:trace>
  <inkml:trace contextRef="#ctx0" brushRef="#br0" timeOffset="111473.12">21202 6227 0,'18'52'94,"-18"1"-94,0 0 16,0 35-16,0-17 0,0-18 15,0 35-15,0-35 31,0 18-31,0 70 0,-18-88 16,18 0-16,0 17 16,0-17-1,0 0-15,0 0 0,0 0 16,0 0-16,0 0 16,-35 88-1,35-124 1,0 19-16,0 17 0,-18-1 15</inkml:trace>
</inkml:ink>
</file>

<file path=ppt/ink/ink2.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4:48:04.093"/>
    </inkml:context>
    <inkml:brush xml:id="br0">
      <inkml:brushProperty name="width" value="0.05292" units="cm"/>
      <inkml:brushProperty name="height" value="0.05292" units="cm"/>
      <inkml:brushProperty name="color" value="#FF0000"/>
    </inkml:brush>
  </inkml:definitions>
  <inkml:trace contextRef="#ctx0" brushRef="#br0">8520 6650 0,'17'88'156,"19"0"-156,-36-70 0,17 35 15,-17-18 1,35-17 31,-17-18 47,35 0-47,-18-36-32,-35 19 1,18-18-16,17-18 0,-17 35 15,-18-35-15,0 0 0,35 0 16,-35 0-16,18 0 16,-18 18-1,35-18-15,-35 36 0,18-19 16,17 36-16,-35 18 172,0 0-157,0 34-15,0-16 0,0 17 16,0 0-16,0-36 31,0 19-31,18-36 0,-18 17 16,0 18 15,35-17-15</inkml:trace>
  <inkml:trace contextRef="#ctx0" brushRef="#br0" timeOffset="4228.07">7602 6103 0,'36'-35'125,"-1"35"-32,-17 0-93,-18 17 172,35 142-156,-18-88 0,-17-36-16,0-17 15,0 17 1,36-17 62,-19-18-62</inkml:trace>
  <inkml:trace contextRef="#ctx0" brushRef="#br0" timeOffset="4748.05">7497 5627 0,'17'0'62,"36"35"17,-35 36-64,17-36-15,-17-17 16</inkml:trace>
  <inkml:trace contextRef="#ctx0" brushRef="#br0" timeOffset="5474.73">7761 6138 0,'35'0'125,"18"18"-125,-17 17 0,17-35 31,-36 0-31,36 0 0,-18 0 16</inkml:trace>
  <inkml:trace contextRef="#ctx0" brushRef="#br0" timeOffset="6733.4">7955 6368 0,'35'0'156,"-17"0"-156,17 0 16,-17 0-16,17 0 187</inkml:trace>
  <inkml:trace contextRef="#ctx0" brushRef="#br0" timeOffset="73964.35">11501 6967 0,'0'36'250,"35"-36"-250,-18 53 31,-17-18-31,36-35 0,-19 70 31,19-70-31,17 89 63,-36-36-63,19-1 31,-36-34-31,0 17 16,0-17-16,17-18 15,18 88 32,-35-70-31,0 35-1,18-53-15,-18 35 16,0-17-16,0 17 31,0-17-31,0 17 16,0 18 0,0-36-16,0 36 15,0 0 1,0 0-16,0-18 0,0-17 15,0 17 17,0 89 15,-35-89-47,35 18 0,-18 0 15,18-35-15,-35 17 31,17 35 48,-17-70-79,35 36 0,-53 17 93,0 17-46,35-35-47,-17-35 16,35 18-1,-106 141 64,89-124-64</inkml:trace>
  <inkml:trace contextRef="#ctx0" brushRef="#br0" timeOffset="74879.56">11395 8555 0,'0'35'172,"0"0"-157,0-17-15,0 17 16,0-17-16,0 17 16,-36-35-16,36 18 15,0 88 1,0-71-16,0-17 15,89-18 235,-1-36-250,-71 36 0,36-17 16</inkml:trace>
  <inkml:trace contextRef="#ctx0" brushRef="#br0" timeOffset="137924.26">3351 9437 0,'106'0'109,"-18"0"-109,-17 0 16,17-35-16,-17 35 16,-18 0-1,-18 0-15,-17 0 16,34 0 0,-16 0-1,-19 0-15,36 0 16,0 0-16,35 0 0,36-18 15,17 18 1,35-35-16,-34 35 16,-37-18-16,-52 18 0,-35 0 15,17 0-15,71 0 63,-53 0-63,106 0 15,-142 0 1,19 0 31,-19 0-47,301 0 31,-177 0-15,-35 0-16,0 0 0,-36 0 15,18 0-15,-17 0 16,-18 0 0,35 0-16,-18 0 0,36 0 15,0 0-15,-18 0 16,-70 0 0</inkml:trace>
  <inkml:trace contextRef="#ctx0" brushRef="#br0" timeOffset="139349.63">5098 8396 0,'53'-53'157,"-53"36"-157,35 17 78,-18 0-78,36 0 93,-53 52 157,0-16-250,0-19 16,0 36 31,0-17 15,-35 34-15,35-35-47,0-17 94,0 17-94</inkml:trace>
  <inkml:trace contextRef="#ctx0" brushRef="#br0" timeOffset="140109">5221 8837 0,'18'18'16,"-1"17"172,-17-17-173,36-18 1,-36 88-16,17-71 0,-17 19 15</inkml:trace>
</inkml:ink>
</file>

<file path=ppt/ink/ink3.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4:53:51.226"/>
    </inkml:context>
    <inkml:brush xml:id="br0">
      <inkml:brushProperty name="width" value="0.05292" units="cm"/>
      <inkml:brushProperty name="height" value="0.05292" units="cm"/>
      <inkml:brushProperty name="color" value="#FF0000"/>
    </inkml:brush>
  </inkml:definitions>
  <inkml:trace contextRef="#ctx0" brushRef="#br0">5327 10248 0,'18'0'156,"35"18"-156,17-1 31,-35-17 47,-17 0-62</inkml:trace>
</inkml:ink>
</file>

<file path=ppt/ink/ink4.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4:55:08.251"/>
    </inkml:context>
    <inkml:brush xml:id="br0">
      <inkml:brushProperty name="width" value="0.05292" units="cm"/>
      <inkml:brushProperty name="height" value="0.05292" units="cm"/>
      <inkml:brushProperty name="color" value="#FF0000"/>
    </inkml:brush>
  </inkml:definitions>
  <inkml:trace contextRef="#ctx0" brushRef="#br0">5433 10389 0,'194'0'156,"-124"0"-156,19 0 16,-89-35-16,17 35 0</inkml:trace>
  <inkml:trace contextRef="#ctx0" brushRef="#br0" timeOffset="2673.22">1499 11695 0,'53'0'109,"-35"0"-109,35 0 16,53 0-1,-1-18-15,1 18 0,35-18 16,18 18-16,212-53 31,-301 53-31,-17 0 16,-18 0-16,71-35 31,0 17-31,0 18 16,17-35-16,-17 35 0,53-17 31,-124 17-16,-17 0 32</inkml:trace>
  <inkml:trace contextRef="#ctx0" brushRef="#br0" timeOffset="16734.27">10848 11924 0,'0'35'156,"18"124"-124,-1-106-32,18 0 15,-35 0-15,0 17 32,-17 177 14,17-229-46,-18 70 16,-35 71 0,18-89-16,17 36 15,-35-18-15,-35 36 16,71-71-16,-19 0 16,36 0-16,-53 105 31,1-105-31,34 0 15,-17-18-15,-36-17 63</inkml:trace>
  <inkml:trace contextRef="#ctx0" brushRef="#br0" timeOffset="18449.96">11889 13458 0,'476'-52'125,"-370"52"-125,635 0 15,-547 0-15,35 0 32,-35-36-32,-18 19 0,-70-19 15,0 19-15,0 17 0,53 0 16,35 0-16,17 0 15,1 0 1,70 0-16,-17 0 0,193 35 16,-299-35-1,-53 0 1,-53 0-16,70 18 16,-17-18-1,0 0 1,0 35-16,0-35 0,-1 0 15,-16 18-15,-36 17 0,52-35 32,-52 17-17,-35-17-15,70 0 0,18 0 16,17 36-16,283-19 31,-300-17-31,-88 0 16,334 36 78,-246-36-94,-35 0 0,-18 0 0,-18 0 15,-17 0 1,281 0 31,-246 0-47,53 0 15,-35 0-15,-36 0 0,-17 0 63</inkml:trace>
  <inkml:trace contextRef="#ctx0" brushRef="#br0" timeOffset="87660.77">7549 15981 0,'36'0'109,"17"0"-93,211-18-1,-193 18 1,35 0-16,-18-17 16,-71 17-1,72 0 32,-36 0-47,17 0 16,18 0-16,36 0 0,-18 0 15,-18 0 1,18 0-16,-1 0 16,-52 0-16,18 0 0,-18 0 15,35 0-15,18 0 16,17 0-1,18-36-15,195 19 16,-283 17 0,-18 0-1,35 0 17,-17 0-32,53-36 15,35 36 1,36-17-16,-19 17 0,-17-36 15,-70 36-15,-36 0 16,71 0 47,-88 0-63,123 0 0,-18 0 0,36 0 15,-53 0-15,-53 0 16,-18 0-1,-17 0 173,299 0-188,-281 0 16</inkml:trace>
  <inkml:trace contextRef="#ctx0" brushRef="#br0" timeOffset="91323.77">9825 15099 0,'0'-35'156,"-159"35"-78,53 0-62,71 0 0,35 17-16,-18-17 0,-17 0 62,17 0-62,18 18 16,-35 35 46,18-18-62,-19-17 16,19 35-16,17-18 0,0-17 16,-36 34-1,36-16-15,0 17 16,0 0-16,0 52 31,-17-52-31,17-35 16,0 17-1,0 18 32,35-53-47,-17 18 16,35 17-1,-1-17-15,37 17 16,-72-35 15,19 0-15,-19 0-16,18 0 16,18-18-16,-35 18 15,17-17 1,-17-19-16,17 19 15,-17-18 1,35-18 0,-18 35-1,-35-17-15,53-89 32,-35 89-17,-18-18-15,53 35 0,-53-17 16,35-18-1,-18-17 1,-17 34 0,0 19-1,0-19 79,-35 36-94,-18-17 16,36 17-1,-19-35 1,19 35-16,17-18 16,-36 18-1,19 0-15,-18-35 16,-18 17-16,-53-35 31</inkml:trace>
  <inkml:trace contextRef="#ctx0" brushRef="#br0" timeOffset="126115.46">17286 13229 0,'35'0'172,"36"0"-156,-36 0 30</inkml:trace>
  <inkml:trace contextRef="#ctx0" brushRef="#br0" timeOffset="179148.18">25647 7373 0,'0'-35'47,"0"17"-47,0-17 0,0-18 15,0 35-15,35-17 16,-17 17 78,17-17-94,-17 35 31,17 0 31,-17 0-46,17 0-16,-17 0 16,-18 18 93,0 35-46,0 17-48,-36-17 1,36 0-16,-17-18 0,-19-17 15,36 35-15,-17-18 32,17-17-32,0 17 15,-35-17-15,35 17 0,0-17 32,-18-18-32,18 35 15</inkml:trace>
  <inkml:trace contextRef="#ctx0" brushRef="#br0" timeOffset="180130.52">25718 8008 0,'35'53'328</inkml:trace>
</inkml:ink>
</file>

<file path=ppt/ink/ink5.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5:00:39.020"/>
    </inkml:context>
    <inkml:brush xml:id="br0">
      <inkml:brushProperty name="width" value="0.05292" units="cm"/>
      <inkml:brushProperty name="height" value="0.05292" units="cm"/>
      <inkml:brushProperty name="color" value="#FF0000"/>
    </inkml:brush>
  </inkml:definitions>
  <inkml:trace contextRef="#ctx0" brushRef="#br0">15593 2311 0,'0'35'188,"35"-35"-94,-17 0-79,88 0 63,-71 0-62,-18 0 78,19 0-94,17 0 15,-36 0 1,36 0-16,35 0 16,124 18-1,-141-18-15,17 0 16,-35 0-16,0 0 0,-36 0 109</inkml:trace>
  <inkml:trace contextRef="#ctx0" brushRef="#br0" timeOffset="1514.59">13688 2734 0,'53'0'78,"0"0"-62,52 0-16,37 0 15,34 0-15,18 0 16,-18 0-16,-35 0 0,-35-35 16,-35 35-16,-36-18 15,-17 18 1,246 0 0,-70 0-1,547-35 1,-529 17-1,-106-17-15,-53 17 16</inkml:trace>
</inkml:ink>
</file>

<file path=ppt/ink/ink6.xml><?xml version="1.0" encoding="utf-8"?>
<inkml:ink xmlns:inkml="http://www.w3.org/2003/InkML">
  <inkml:definitions>
    <inkml:context xml:id="ctx0">
      <inkml:inkSource xml:id="inkSrc0">
        <inkml:traceFormat>
          <inkml:channel name="X" type="integer" max="3840" units="cm"/>
          <inkml:channel name="Y" type="integer" min="-7" max="1080" units="cm"/>
          <inkml:channel name="T" type="integer" max="2.14748E9" units="dev"/>
        </inkml:traceFormat>
        <inkml:channelProperties>
          <inkml:channelProperty channel="X" name="resolution" value="70.71823" units="1/cm"/>
          <inkml:channelProperty channel="Y" name="resolution" value="35.99338" units="1/cm"/>
          <inkml:channelProperty channel="T" name="resolution" value="1" units="1/dev"/>
        </inkml:channelProperties>
      </inkml:inkSource>
      <inkml:timestamp xml:id="ts0" timeString="2022-02-22T15:00:50.654"/>
    </inkml:context>
    <inkml:brush xml:id="br0">
      <inkml:brushProperty name="width" value="0.05292" units="cm"/>
      <inkml:brushProperty name="height" value="0.05292" units="cm"/>
      <inkml:brushProperty name="color" value="#FF0000"/>
    </inkml:brush>
  </inkml:definitions>
  <inkml:trace contextRef="#ctx0" brushRef="#br0">3016 3210 0,'-123'36'94,"17"16"-94,0 1 16,-35 18-16,-18 35 31,159 0 16,-17-71-47,17 124 15,0-54-15,0-34 16,0 17-16,35 89 31,-35-142-31,159-35 94,-54-18-94,1 1 16,-53-36-16,53-53 15,-106 53 1,18 53 0,-18-35-16,53-18 46,-53 35-46,0-35 16,0-35-16,0 17 0,0-123 16,0 89-1,0 52 1,0-18-16,0 18 16,-36 159 140,36-71-156,0 18 0,-17 18 15,17-18 1</inkml:trace>
  <inkml:trace contextRef="#ctx0" brushRef="#br0" timeOffset="1664.48">2963 9772 0,'-53'88'172,"53"-35"-157,-17 18-15,17 17 0,-35-35 16,35 17-16,0-17 16,0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2022/02/23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62550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103683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413295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63336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9</a:t>
            </a:fld>
            <a:endParaRPr lang="zh-CN" altLang="en-US"/>
          </a:p>
        </p:txBody>
      </p:sp>
    </p:spTree>
    <p:extLst>
      <p:ext uri="{BB962C8B-B14F-4D97-AF65-F5344CB8AC3E}">
        <p14:creationId xmlns:p14="http://schemas.microsoft.com/office/powerpoint/2010/main" val="35058343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2022/02/23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2022/02/23</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customXml" Target="../ink/ink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1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customXml" Target="../ink/ink2.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3.xml"/><Relationship Id="rId3" Type="http://schemas.openxmlformats.org/officeDocument/2006/relationships/image" Target="../media/image1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1.png"/><Relationship Id="rId4" Type="http://schemas.openxmlformats.org/officeDocument/2006/relationships/image" Target="../media/image53.png"/><Relationship Id="rId9" Type="http://schemas.openxmlformats.org/officeDocument/2006/relationships/image" Target="../media/image60.png"/><Relationship Id="rId1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85075"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Yabo</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Yin</a:t>
            </a:r>
          </a:p>
        </p:txBody>
      </p:sp>
      <p:sp>
        <p:nvSpPr>
          <p:cNvPr id="5" name="文本框 4"/>
          <p:cNvSpPr txBox="1"/>
          <p:nvPr/>
        </p:nvSpPr>
        <p:spPr>
          <a:xfrm>
            <a:off x="464011" y="1882842"/>
            <a:ext cx="11185063" cy="584775"/>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CEM: Commonsense-aware Empathetic Response Generation</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615553"/>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——AAAI2022</a:t>
            </a:r>
          </a:p>
          <a:p>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370410" y="2713837"/>
            <a:ext cx="9451180" cy="1569660"/>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Sahand</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Sabour</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Chujie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Zheng,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Minlie</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Huang</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The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CoAI</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Group, DCST, Institute for Artificial Intelligence,</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State Key Lab of Intelligent Technology and Systems,</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Beijing National Research Center for Information Science and Technology,</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Tsinghua University, Beijing 100084, China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sahandfer</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chujiezhengchn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}@gmail.com, aihuang@tsinghua.edu.cn</a:t>
            </a: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AEE241D9-CD75-4A45-8569-195985C8CEC3}"/>
              </a:ext>
            </a:extLst>
          </p:cNvPr>
          <p:cNvSpPr txBox="1"/>
          <p:nvPr/>
        </p:nvSpPr>
        <p:spPr>
          <a:xfrm>
            <a:off x="209895" y="5053151"/>
            <a:ext cx="6753900" cy="369332"/>
          </a:xfrm>
          <a:prstGeom prst="rect">
            <a:avLst/>
          </a:prstGeom>
          <a:noFill/>
        </p:spPr>
        <p:txBody>
          <a:bodyPr wrap="none" rtlCol="0">
            <a:spAutoFit/>
          </a:bodyPr>
          <a:lstStyle/>
          <a:p>
            <a:r>
              <a:rPr lang="en-US" altLang="zh-CN" sz="1800" dirty="0">
                <a:solidFill>
                  <a:srgbClr val="000000"/>
                </a:solidFill>
                <a:effectLst/>
                <a:latin typeface="NimbusRomNo9L-Regu"/>
              </a:rPr>
              <a:t>Code and dataset are available at </a:t>
            </a:r>
            <a:r>
              <a:rPr lang="en-US" altLang="zh-CN" sz="1800" dirty="0">
                <a:solidFill>
                  <a:srgbClr val="000000"/>
                </a:solidFill>
                <a:effectLst/>
                <a:latin typeface="NimbusRomNo9L-Regu"/>
                <a:ea typeface="宋体" panose="02010600030101010101" pitchFamily="2" charset="-122"/>
              </a:rPr>
              <a:t>https://github.com/Sahandfer/CEM</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3E84D97-7CEE-4A6F-9FFF-2E6113A45011}"/>
              </a:ext>
            </a:extLst>
          </p:cNvPr>
          <p:cNvPicPr>
            <a:picLocks noChangeAspect="1"/>
          </p:cNvPicPr>
          <p:nvPr/>
        </p:nvPicPr>
        <p:blipFill>
          <a:blip r:embed="rId2"/>
          <a:stretch>
            <a:fillRect/>
          </a:stretch>
        </p:blipFill>
        <p:spPr>
          <a:xfrm>
            <a:off x="2551419" y="940212"/>
            <a:ext cx="7089161" cy="5104620"/>
          </a:xfrm>
          <a:prstGeom prst="rect">
            <a:avLst/>
          </a:prstGeom>
        </p:spPr>
      </p:pic>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cxnSp>
        <p:nvCxnSpPr>
          <p:cNvPr id="4" name="直接箭头连接符 3">
            <a:extLst>
              <a:ext uri="{FF2B5EF4-FFF2-40B4-BE49-F238E27FC236}">
                <a16:creationId xmlns:a16="http://schemas.microsoft.com/office/drawing/2014/main" id="{2ACBB1BF-DF5E-4829-8796-8E2133CE63DD}"/>
              </a:ext>
            </a:extLst>
          </p:cNvPr>
          <p:cNvCxnSpPr/>
          <p:nvPr/>
        </p:nvCxnSpPr>
        <p:spPr>
          <a:xfrm>
            <a:off x="5469774" y="1554480"/>
            <a:ext cx="0" cy="29925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B4CE6120-225A-41F2-97D2-547AC07E3350}"/>
              </a:ext>
            </a:extLst>
          </p:cNvPr>
          <p:cNvCxnSpPr>
            <a:cxnSpLocks/>
          </p:cNvCxnSpPr>
          <p:nvPr/>
        </p:nvCxnSpPr>
        <p:spPr>
          <a:xfrm rot="10800000">
            <a:off x="6569825" y="1526770"/>
            <a:ext cx="0" cy="29925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43D4F7AE-9ABF-41A1-AF6A-0E21D4319899}"/>
              </a:ext>
            </a:extLst>
          </p:cNvPr>
          <p:cNvCxnSpPr>
            <a:cxnSpLocks/>
          </p:cNvCxnSpPr>
          <p:nvPr/>
        </p:nvCxnSpPr>
        <p:spPr>
          <a:xfrm rot="10800000">
            <a:off x="7678188" y="1546165"/>
            <a:ext cx="0" cy="29925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0" name="直接箭头连接符 9">
            <a:extLst>
              <a:ext uri="{FF2B5EF4-FFF2-40B4-BE49-F238E27FC236}">
                <a16:creationId xmlns:a16="http://schemas.microsoft.com/office/drawing/2014/main" id="{B7D12553-92F7-4F75-B46C-370880810B59}"/>
              </a:ext>
            </a:extLst>
          </p:cNvPr>
          <p:cNvCxnSpPr>
            <a:cxnSpLocks/>
          </p:cNvCxnSpPr>
          <p:nvPr/>
        </p:nvCxnSpPr>
        <p:spPr>
          <a:xfrm rot="10800000">
            <a:off x="8980516" y="1526769"/>
            <a:ext cx="0" cy="29925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p:pic>
        <p:nvPicPr>
          <p:cNvPr id="5" name="图片 4">
            <a:extLst>
              <a:ext uri="{FF2B5EF4-FFF2-40B4-BE49-F238E27FC236}">
                <a16:creationId xmlns:a16="http://schemas.microsoft.com/office/drawing/2014/main" id="{C1BC45B3-36EF-4305-ACBB-0482DDA67E13}"/>
              </a:ext>
            </a:extLst>
          </p:cNvPr>
          <p:cNvPicPr>
            <a:picLocks noChangeAspect="1"/>
          </p:cNvPicPr>
          <p:nvPr/>
        </p:nvPicPr>
        <p:blipFill>
          <a:blip r:embed="rId2"/>
          <a:stretch>
            <a:fillRect/>
          </a:stretch>
        </p:blipFill>
        <p:spPr>
          <a:xfrm>
            <a:off x="2971364" y="1181685"/>
            <a:ext cx="6249272" cy="5353797"/>
          </a:xfrm>
          <a:prstGeom prst="rect">
            <a:avLst/>
          </a:prstGeom>
        </p:spPr>
      </p:pic>
    </p:spTree>
    <p:extLst>
      <p:ext uri="{BB962C8B-B14F-4D97-AF65-F5344CB8AC3E}">
        <p14:creationId xmlns:p14="http://schemas.microsoft.com/office/powerpoint/2010/main" val="74751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E1B39C5-8D2B-40E4-9E25-3AA34556BDC1}"/>
              </a:ext>
            </a:extLst>
          </p:cNvPr>
          <p:cNvPicPr>
            <a:picLocks noChangeAspect="1"/>
          </p:cNvPicPr>
          <p:nvPr/>
        </p:nvPicPr>
        <p:blipFill rotWithShape="1">
          <a:blip r:embed="rId2"/>
          <a:srcRect t="3075"/>
          <a:stretch/>
        </p:blipFill>
        <p:spPr>
          <a:xfrm>
            <a:off x="4471726" y="631767"/>
            <a:ext cx="7556373" cy="6226233"/>
          </a:xfrm>
          <a:prstGeom prst="rect">
            <a:avLst/>
          </a:prstGeom>
        </p:spPr>
      </p:pic>
      <p:sp>
        <p:nvSpPr>
          <p:cNvPr id="6" name="标题 13">
            <a:extLst>
              <a:ext uri="{FF2B5EF4-FFF2-40B4-BE49-F238E27FC236}">
                <a16:creationId xmlns:a16="http://schemas.microsoft.com/office/drawing/2014/main" id="{F50A5536-56C0-4D29-B34B-833ABA86DA4E}"/>
              </a:ext>
            </a:extLst>
          </p:cNvPr>
          <p:cNvSpPr txBox="1">
            <a:spLocks/>
          </p:cNvSpPr>
          <p:nvPr/>
        </p:nvSpPr>
        <p:spPr>
          <a:xfrm>
            <a:off x="163901" y="698739"/>
            <a:ext cx="4192438" cy="482946"/>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pPr algn="l"/>
            <a:r>
              <a:rPr kumimoji="1" lang="en-US" altLang="zh-CN" sz="4000" dirty="0">
                <a:latin typeface="Times New Roman" panose="02020603050405020304" pitchFamily="18" charset="0"/>
              </a:rPr>
              <a:t>Experiments</a:t>
            </a:r>
          </a:p>
        </p:txBody>
      </p:sp>
      <mc:AlternateContent xmlns:mc="http://schemas.openxmlformats.org/markup-compatibility/2006" xmlns:p14="http://schemas.microsoft.com/office/powerpoint/2010/main">
        <mc:Choice Requires="p14">
          <p:contentPart p14:bwMode="auto" r:id="rId3">
            <p14:nvContentPartPr>
              <p14:cNvPr id="2" name="墨迹 1">
                <a:extLst>
                  <a:ext uri="{FF2B5EF4-FFF2-40B4-BE49-F238E27FC236}">
                    <a16:creationId xmlns:a16="http://schemas.microsoft.com/office/drawing/2014/main" id="{6C9E18C1-8C04-4EFB-855A-39C4C8C4B156}"/>
                  </a:ext>
                </a:extLst>
              </p14:cNvPr>
              <p14:cNvContentPartPr/>
              <p14:nvPr/>
            </p14:nvContentPartPr>
            <p14:xfrm>
              <a:off x="4927680" y="831960"/>
              <a:ext cx="1028880" cy="152640"/>
            </p14:xfrm>
          </p:contentPart>
        </mc:Choice>
        <mc:Fallback xmlns="">
          <p:pic>
            <p:nvPicPr>
              <p:cNvPr id="2" name="墨迹 1">
                <a:extLst>
                  <a:ext uri="{FF2B5EF4-FFF2-40B4-BE49-F238E27FC236}">
                    <a16:creationId xmlns:a16="http://schemas.microsoft.com/office/drawing/2014/main" id="{6C9E18C1-8C04-4EFB-855A-39C4C8C4B156}"/>
                  </a:ext>
                </a:extLst>
              </p:cNvPr>
              <p:cNvPicPr/>
              <p:nvPr/>
            </p:nvPicPr>
            <p:blipFill>
              <a:blip r:embed="rId4"/>
              <a:stretch>
                <a:fillRect/>
              </a:stretch>
            </p:blipFill>
            <p:spPr>
              <a:xfrm>
                <a:off x="4918320" y="822600"/>
                <a:ext cx="1047600" cy="171360"/>
              </a:xfrm>
              <a:prstGeom prst="rect">
                <a:avLst/>
              </a:prstGeom>
            </p:spPr>
          </p:pic>
        </mc:Fallback>
      </mc:AlternateContent>
    </p:spTree>
    <p:extLst>
      <p:ext uri="{BB962C8B-B14F-4D97-AF65-F5344CB8AC3E}">
        <p14:creationId xmlns:p14="http://schemas.microsoft.com/office/powerpoint/2010/main" val="254560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AB0B31-CF6E-42F3-AE90-CF87F2969314}"/>
              </a:ext>
            </a:extLst>
          </p:cNvPr>
          <p:cNvPicPr>
            <a:picLocks noChangeAspect="1"/>
          </p:cNvPicPr>
          <p:nvPr/>
        </p:nvPicPr>
        <p:blipFill rotWithShape="1">
          <a:blip r:embed="rId2"/>
          <a:srcRect l="31561" t="9522" r="24523" b="19802"/>
          <a:stretch/>
        </p:blipFill>
        <p:spPr>
          <a:xfrm>
            <a:off x="5070765" y="1085411"/>
            <a:ext cx="3616034" cy="2668386"/>
          </a:xfrm>
          <a:prstGeom prst="rect">
            <a:avLst/>
          </a:prstGeom>
        </p:spPr>
      </p:pic>
      <p:pic>
        <p:nvPicPr>
          <p:cNvPr id="4" name="图片 3">
            <a:extLst>
              <a:ext uri="{FF2B5EF4-FFF2-40B4-BE49-F238E27FC236}">
                <a16:creationId xmlns:a16="http://schemas.microsoft.com/office/drawing/2014/main" id="{EBC84703-A9A3-494B-A844-0BF6C141DFE5}"/>
              </a:ext>
            </a:extLst>
          </p:cNvPr>
          <p:cNvPicPr>
            <a:picLocks noChangeAspect="1"/>
          </p:cNvPicPr>
          <p:nvPr/>
        </p:nvPicPr>
        <p:blipFill rotWithShape="1">
          <a:blip r:embed="rId3"/>
          <a:srcRect l="2884" t="16063" r="444"/>
          <a:stretch/>
        </p:blipFill>
        <p:spPr>
          <a:xfrm>
            <a:off x="291529" y="3893928"/>
            <a:ext cx="11786169" cy="2252099"/>
          </a:xfrm>
          <a:prstGeom prst="rect">
            <a:avLst/>
          </a:prstGeom>
        </p:spPr>
      </p:pic>
      <p:sp>
        <p:nvSpPr>
          <p:cNvPr id="2" name="文本框 1">
            <a:extLst>
              <a:ext uri="{FF2B5EF4-FFF2-40B4-BE49-F238E27FC236}">
                <a16:creationId xmlns:a16="http://schemas.microsoft.com/office/drawing/2014/main" id="{1551F434-32C6-4F01-9AC0-8C1F59F42B33}"/>
              </a:ext>
            </a:extLst>
          </p:cNvPr>
          <p:cNvSpPr txBox="1"/>
          <p:nvPr/>
        </p:nvSpPr>
        <p:spPr>
          <a:xfrm>
            <a:off x="42150" y="891280"/>
            <a:ext cx="694421" cy="369332"/>
          </a:xfrm>
          <a:prstGeom prst="rect">
            <a:avLst/>
          </a:prstGeom>
          <a:noFill/>
        </p:spPr>
        <p:txBody>
          <a:bodyPr wrap="none" rtlCol="0">
            <a:spAutoFit/>
          </a:bodyPr>
          <a:lstStyle/>
          <a:p>
            <a:r>
              <a:rPr lang="en-US" altLang="zh-CN" dirty="0"/>
              <a:t>CEM:</a:t>
            </a:r>
            <a:endParaRPr lang="zh-CN" altLang="en-US" dirty="0"/>
          </a:p>
        </p:txBody>
      </p:sp>
      <p:sp>
        <p:nvSpPr>
          <p:cNvPr id="7" name="文本框 6">
            <a:extLst>
              <a:ext uri="{FF2B5EF4-FFF2-40B4-BE49-F238E27FC236}">
                <a16:creationId xmlns:a16="http://schemas.microsoft.com/office/drawing/2014/main" id="{64E1937A-E737-44D9-BEB6-7A0244EC0AC8}"/>
              </a:ext>
            </a:extLst>
          </p:cNvPr>
          <p:cNvSpPr txBox="1"/>
          <p:nvPr/>
        </p:nvSpPr>
        <p:spPr>
          <a:xfrm>
            <a:off x="-20073" y="3592875"/>
            <a:ext cx="6147262" cy="369332"/>
          </a:xfrm>
          <a:prstGeom prst="rect">
            <a:avLst/>
          </a:prstGeom>
          <a:noFill/>
        </p:spPr>
        <p:txBody>
          <a:bodyPr wrap="square">
            <a:spAutoFit/>
          </a:bodyPr>
          <a:lstStyle/>
          <a:p>
            <a:r>
              <a:rPr lang="en-US" altLang="zh-CN" dirty="0"/>
              <a:t>KEMP:</a:t>
            </a:r>
            <a:endParaRPr lang="zh-CN" altLang="en-US" dirty="0"/>
          </a:p>
        </p:txBody>
      </p:sp>
      <p:pic>
        <p:nvPicPr>
          <p:cNvPr id="8" name="图片 7">
            <a:extLst>
              <a:ext uri="{FF2B5EF4-FFF2-40B4-BE49-F238E27FC236}">
                <a16:creationId xmlns:a16="http://schemas.microsoft.com/office/drawing/2014/main" id="{8C283B24-C8E7-4F0C-9144-9540E53A78BE}"/>
              </a:ext>
            </a:extLst>
          </p:cNvPr>
          <p:cNvPicPr>
            <a:picLocks noChangeAspect="1"/>
          </p:cNvPicPr>
          <p:nvPr/>
        </p:nvPicPr>
        <p:blipFill rotWithShape="1">
          <a:blip r:embed="rId2"/>
          <a:srcRect l="72570" t="9522" r="6661" b="19802"/>
          <a:stretch/>
        </p:blipFill>
        <p:spPr>
          <a:xfrm>
            <a:off x="3877365" y="1085411"/>
            <a:ext cx="1193399" cy="2668386"/>
          </a:xfrm>
          <a:prstGeom prst="rect">
            <a:avLst/>
          </a:prstGeom>
        </p:spPr>
      </p:pic>
      <p:pic>
        <p:nvPicPr>
          <p:cNvPr id="10" name="图片 9">
            <a:extLst>
              <a:ext uri="{FF2B5EF4-FFF2-40B4-BE49-F238E27FC236}">
                <a16:creationId xmlns:a16="http://schemas.microsoft.com/office/drawing/2014/main" id="{B37BC66F-0449-4E6B-B056-6CDC88BFE8E9}"/>
              </a:ext>
            </a:extLst>
          </p:cNvPr>
          <p:cNvPicPr>
            <a:picLocks noChangeAspect="1"/>
          </p:cNvPicPr>
          <p:nvPr/>
        </p:nvPicPr>
        <p:blipFill rotWithShape="1">
          <a:blip r:embed="rId2"/>
          <a:srcRect t="9522" r="69280" b="19802"/>
          <a:stretch/>
        </p:blipFill>
        <p:spPr>
          <a:xfrm>
            <a:off x="2229751" y="1085411"/>
            <a:ext cx="1647614" cy="2668386"/>
          </a:xfrm>
          <a:prstGeom prst="rect">
            <a:avLst/>
          </a:prstGeom>
        </p:spPr>
      </p:pic>
      <p:sp>
        <p:nvSpPr>
          <p:cNvPr id="12" name="矩形 11">
            <a:extLst>
              <a:ext uri="{FF2B5EF4-FFF2-40B4-BE49-F238E27FC236}">
                <a16:creationId xmlns:a16="http://schemas.microsoft.com/office/drawing/2014/main" id="{8B5C4696-BA0F-4AEA-9732-646116A25688}"/>
              </a:ext>
            </a:extLst>
          </p:cNvPr>
          <p:cNvSpPr/>
          <p:nvPr/>
        </p:nvSpPr>
        <p:spPr>
          <a:xfrm>
            <a:off x="2660073" y="2701636"/>
            <a:ext cx="6026725" cy="266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821578C0-C6B1-45D2-A8C9-38321C4E1A58}"/>
              </a:ext>
            </a:extLst>
          </p:cNvPr>
          <p:cNvSpPr/>
          <p:nvPr/>
        </p:nvSpPr>
        <p:spPr>
          <a:xfrm>
            <a:off x="457201" y="5639585"/>
            <a:ext cx="8229598" cy="413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11F00F28-F24D-4854-BF2D-BB05848E69C4}"/>
              </a:ext>
            </a:extLst>
          </p:cNvPr>
          <p:cNvCxnSpPr/>
          <p:nvPr/>
        </p:nvCxnSpPr>
        <p:spPr>
          <a:xfrm>
            <a:off x="5827223" y="1147157"/>
            <a:ext cx="0" cy="232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BDBB0CB8-7336-4655-BB91-38559DE88EB0}"/>
              </a:ext>
            </a:extLst>
          </p:cNvPr>
          <p:cNvCxnSpPr>
            <a:cxnSpLocks/>
          </p:cNvCxnSpPr>
          <p:nvPr/>
        </p:nvCxnSpPr>
        <p:spPr>
          <a:xfrm rot="10800000">
            <a:off x="4904510" y="1147157"/>
            <a:ext cx="0" cy="232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4436F254-BFC9-422E-BE81-07B25AF0E193}"/>
              </a:ext>
            </a:extLst>
          </p:cNvPr>
          <p:cNvCxnSpPr>
            <a:cxnSpLocks/>
          </p:cNvCxnSpPr>
          <p:nvPr/>
        </p:nvCxnSpPr>
        <p:spPr>
          <a:xfrm rot="10800000">
            <a:off x="7118466" y="1147156"/>
            <a:ext cx="0" cy="232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D9325FD-0D1A-4F9F-A844-B5D9434941D2}"/>
              </a:ext>
            </a:extLst>
          </p:cNvPr>
          <p:cNvCxnSpPr>
            <a:cxnSpLocks/>
          </p:cNvCxnSpPr>
          <p:nvPr/>
        </p:nvCxnSpPr>
        <p:spPr>
          <a:xfrm rot="10800000">
            <a:off x="8390314" y="1147156"/>
            <a:ext cx="0" cy="232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 name="墨迹 4">
                <a:extLst>
                  <a:ext uri="{FF2B5EF4-FFF2-40B4-BE49-F238E27FC236}">
                    <a16:creationId xmlns:a16="http://schemas.microsoft.com/office/drawing/2014/main" id="{A86CA1D2-486A-4C07-BFC2-61BE722DED23}"/>
                  </a:ext>
                </a:extLst>
              </p14:cNvPr>
              <p14:cNvContentPartPr/>
              <p14:nvPr/>
            </p14:nvContentPartPr>
            <p14:xfrm>
              <a:off x="851040" y="1155600"/>
              <a:ext cx="235080" cy="2553120"/>
            </p14:xfrm>
          </p:contentPart>
        </mc:Choice>
        <mc:Fallback xmlns="">
          <p:pic>
            <p:nvPicPr>
              <p:cNvPr id="5" name="墨迹 4">
                <a:extLst>
                  <a:ext uri="{FF2B5EF4-FFF2-40B4-BE49-F238E27FC236}">
                    <a16:creationId xmlns:a16="http://schemas.microsoft.com/office/drawing/2014/main" id="{A86CA1D2-486A-4C07-BFC2-61BE722DED23}"/>
                  </a:ext>
                </a:extLst>
              </p:cNvPr>
              <p:cNvPicPr/>
              <p:nvPr/>
            </p:nvPicPr>
            <p:blipFill>
              <a:blip r:embed="rId5"/>
              <a:stretch>
                <a:fillRect/>
              </a:stretch>
            </p:blipFill>
            <p:spPr>
              <a:xfrm>
                <a:off x="841680" y="1146240"/>
                <a:ext cx="253800" cy="2571840"/>
              </a:xfrm>
              <a:prstGeom prst="rect">
                <a:avLst/>
              </a:prstGeom>
            </p:spPr>
          </p:pic>
        </mc:Fallback>
      </mc:AlternateContent>
    </p:spTree>
    <p:extLst>
      <p:ext uri="{BB962C8B-B14F-4D97-AF65-F5344CB8AC3E}">
        <p14:creationId xmlns:p14="http://schemas.microsoft.com/office/powerpoint/2010/main" val="301575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3">
            <a:extLst>
              <a:ext uri="{FF2B5EF4-FFF2-40B4-BE49-F238E27FC236}">
                <a16:creationId xmlns:a16="http://schemas.microsoft.com/office/drawing/2014/main" id="{142F4FA4-265A-42A0-97E8-3BE74CCBDE7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Introduction</a:t>
            </a:r>
          </a:p>
        </p:txBody>
      </p:sp>
      <p:pic>
        <p:nvPicPr>
          <p:cNvPr id="4" name="图片 3">
            <a:extLst>
              <a:ext uri="{FF2B5EF4-FFF2-40B4-BE49-F238E27FC236}">
                <a16:creationId xmlns:a16="http://schemas.microsoft.com/office/drawing/2014/main" id="{7037868B-55C7-4979-9390-CD1F7D6284D3}"/>
              </a:ext>
            </a:extLst>
          </p:cNvPr>
          <p:cNvPicPr>
            <a:picLocks noChangeAspect="1"/>
          </p:cNvPicPr>
          <p:nvPr/>
        </p:nvPicPr>
        <p:blipFill rotWithShape="1">
          <a:blip r:embed="rId3"/>
          <a:srcRect t="42200"/>
          <a:stretch/>
        </p:blipFill>
        <p:spPr>
          <a:xfrm>
            <a:off x="7010593" y="1512277"/>
            <a:ext cx="5093484" cy="3569677"/>
          </a:xfrm>
          <a:prstGeom prst="rect">
            <a:avLst/>
          </a:prstGeom>
        </p:spPr>
      </p:pic>
      <p:sp>
        <p:nvSpPr>
          <p:cNvPr id="6" name="文本框 5">
            <a:extLst>
              <a:ext uri="{FF2B5EF4-FFF2-40B4-BE49-F238E27FC236}">
                <a16:creationId xmlns:a16="http://schemas.microsoft.com/office/drawing/2014/main" id="{2CD2F205-381F-41D7-8A9D-2F823C503F13}"/>
              </a:ext>
            </a:extLst>
          </p:cNvPr>
          <p:cNvSpPr txBox="1"/>
          <p:nvPr/>
        </p:nvSpPr>
        <p:spPr>
          <a:xfrm>
            <a:off x="87923" y="1753325"/>
            <a:ext cx="7248481" cy="2904000"/>
          </a:xfrm>
          <a:prstGeom prst="rect">
            <a:avLst/>
          </a:prstGeom>
          <a:noFill/>
        </p:spPr>
        <p:txBody>
          <a:bodyPr wrap="square">
            <a:spAutoFit/>
          </a:bodyPr>
          <a:lstStyle/>
          <a:p>
            <a:pPr marL="342900" indent="-342900">
              <a:lnSpc>
                <a:spcPct val="125000"/>
              </a:lnSpc>
              <a:spcAft>
                <a:spcPts val="600"/>
              </a:spcAft>
              <a:buFont typeface="+mj-lt"/>
              <a:buAutoNum type="arabicPeriod"/>
            </a:pPr>
            <a:r>
              <a:rPr lang="en-US" altLang="zh-CN" sz="1800" dirty="0">
                <a:solidFill>
                  <a:srgbClr val="000000"/>
                </a:solidFill>
                <a:effectLst/>
                <a:latin typeface="NimbusRomNo9L-Regu"/>
              </a:rPr>
              <a:t>Recent work </a:t>
            </a:r>
            <a:r>
              <a:rPr lang="en-US" altLang="zh-CN" sz="1800" dirty="0">
                <a:solidFill>
                  <a:srgbClr val="FF0000"/>
                </a:solidFill>
                <a:effectLst/>
                <a:latin typeface="NimbusRomNo9L-Regu"/>
              </a:rPr>
              <a:t>mainly rely on detecting the user’s emotion</a:t>
            </a:r>
            <a:r>
              <a:rPr lang="en-US" altLang="zh-CN" sz="1800" dirty="0">
                <a:solidFill>
                  <a:srgbClr val="000000"/>
                </a:solidFill>
                <a:effectLst/>
                <a:latin typeface="NimbusRomNo9L-Regu"/>
              </a:rPr>
              <a:t>.</a:t>
            </a:r>
            <a:r>
              <a:rPr lang="en-US" altLang="zh-CN" sz="1800" dirty="0">
                <a:solidFill>
                  <a:srgbClr val="000000"/>
                </a:solidFill>
                <a:effectLst/>
                <a:latin typeface="NimbusRomNo9L-Regu"/>
                <a:ea typeface="宋体" panose="02010600030101010101" pitchFamily="2" charset="-122"/>
              </a:rPr>
              <a:t> </a:t>
            </a:r>
            <a:r>
              <a:rPr lang="en-US" altLang="zh-CN" sz="1800" dirty="0">
                <a:solidFill>
                  <a:srgbClr val="000000"/>
                </a:solidFill>
                <a:effectLst/>
                <a:latin typeface="NimbusRomNo9L-Regu"/>
              </a:rPr>
              <a:t>However, </a:t>
            </a:r>
            <a:r>
              <a:rPr lang="en-US" altLang="zh-CN" sz="1800" dirty="0">
                <a:solidFill>
                  <a:srgbClr val="000000"/>
                </a:solidFill>
                <a:effectLst/>
                <a:latin typeface="NimbusRomNo9L-Regu"/>
                <a:ea typeface="宋体" panose="02010600030101010101" pitchFamily="2" charset="-122"/>
              </a:rPr>
              <a:t>empathy is a broad construct that </a:t>
            </a:r>
            <a:r>
              <a:rPr lang="en-US" altLang="zh-CN" sz="1800" dirty="0">
                <a:solidFill>
                  <a:srgbClr val="FF0000"/>
                </a:solidFill>
                <a:effectLst/>
                <a:latin typeface="NimbusRomNo9L-Regu"/>
                <a:ea typeface="宋体" panose="02010600030101010101" pitchFamily="2" charset="-122"/>
              </a:rPr>
              <a:t>includes as</a:t>
            </a:r>
            <a:r>
              <a:rPr lang="en-US" altLang="zh-CN" sz="1800" dirty="0">
                <a:solidFill>
                  <a:srgbClr val="FF0000"/>
                </a:solidFill>
                <a:effectLst/>
                <a:latin typeface="NimbusRomNo9L-Regu"/>
              </a:rPr>
              <a:t>pects of affection and cognition.</a:t>
            </a:r>
          </a:p>
          <a:p>
            <a:pPr marL="342900" indent="-342900">
              <a:lnSpc>
                <a:spcPct val="150000"/>
              </a:lnSpc>
              <a:spcAft>
                <a:spcPts val="600"/>
              </a:spcAft>
              <a:buFont typeface="+mj-lt"/>
              <a:buAutoNum type="arabicPeriod"/>
            </a:pPr>
            <a:r>
              <a:rPr lang="en-US" altLang="zh-CN" sz="1800" dirty="0">
                <a:solidFill>
                  <a:srgbClr val="FF0000"/>
                </a:solidFill>
                <a:effectLst/>
                <a:latin typeface="NimbusRomNo9L-Regu"/>
              </a:rPr>
              <a:t>Additional information is used to improve the cognitive understanding </a:t>
            </a:r>
            <a:r>
              <a:rPr lang="en-US" altLang="zh-CN" sz="1800" dirty="0">
                <a:solidFill>
                  <a:srgbClr val="000000"/>
                </a:solidFill>
                <a:effectLst/>
                <a:latin typeface="NimbusRomNo9L-Regu"/>
              </a:rPr>
              <a:t>and thus, enhance the empathy expression in the generated responses. </a:t>
            </a:r>
          </a:p>
          <a:p>
            <a:pPr marL="342900" indent="-342900">
              <a:lnSpc>
                <a:spcPct val="150000"/>
              </a:lnSpc>
              <a:spcAft>
                <a:spcPts val="600"/>
              </a:spcAft>
              <a:buFont typeface="+mj-lt"/>
              <a:buAutoNum type="arabicPeriod"/>
            </a:pPr>
            <a:r>
              <a:rPr lang="en-US" altLang="zh-CN" sz="1800" dirty="0">
                <a:solidFill>
                  <a:srgbClr val="000000"/>
                </a:solidFill>
                <a:effectLst/>
                <a:latin typeface="NimbusRomNo9L-Regu"/>
              </a:rPr>
              <a:t>CEM uses various types of </a:t>
            </a:r>
            <a:r>
              <a:rPr lang="en-US" altLang="zh-CN" sz="1800" dirty="0">
                <a:solidFill>
                  <a:srgbClr val="FF0000"/>
                </a:solidFill>
                <a:effectLst/>
                <a:latin typeface="NimbusRomNo9L-Regu"/>
              </a:rPr>
              <a:t>commonsense reasoning</a:t>
            </a:r>
            <a:r>
              <a:rPr lang="en-US" altLang="zh-CN" sz="1800" dirty="0">
                <a:solidFill>
                  <a:srgbClr val="000000"/>
                </a:solidFill>
                <a:effectLst/>
                <a:latin typeface="NimbusRomNo9L-Regu"/>
              </a:rPr>
              <a:t> to enhance empathetic response generation.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AA1112-C7E1-4A91-BF1F-2649F51113A3}"/>
              </a:ext>
            </a:extLst>
          </p:cNvPr>
          <p:cNvPicPr>
            <a:picLocks noChangeAspect="1"/>
          </p:cNvPicPr>
          <p:nvPr/>
        </p:nvPicPr>
        <p:blipFill>
          <a:blip r:embed="rId3"/>
          <a:stretch>
            <a:fillRect/>
          </a:stretch>
        </p:blipFill>
        <p:spPr>
          <a:xfrm>
            <a:off x="89029" y="635469"/>
            <a:ext cx="12013942" cy="6159261"/>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mc:AlternateContent xmlns:mc="http://schemas.openxmlformats.org/markup-compatibility/2006" xmlns:p14="http://schemas.microsoft.com/office/powerpoint/2010/main">
        <mc:Choice Requires="p14">
          <p:contentPart p14:bwMode="auto" r:id="rId4">
            <p14:nvContentPartPr>
              <p14:cNvPr id="4" name="墨迹 3">
                <a:extLst>
                  <a:ext uri="{FF2B5EF4-FFF2-40B4-BE49-F238E27FC236}">
                    <a16:creationId xmlns:a16="http://schemas.microsoft.com/office/drawing/2014/main" id="{446CE6D2-DDFC-4C9F-875A-CD0BB3476E06}"/>
                  </a:ext>
                </a:extLst>
              </p14:cNvPr>
              <p14:cNvContentPartPr/>
              <p14:nvPr/>
            </p14:nvContentPartPr>
            <p14:xfrm>
              <a:off x="488880" y="1542960"/>
              <a:ext cx="9608040" cy="4204080"/>
            </p14:xfrm>
          </p:contentPart>
        </mc:Choice>
        <mc:Fallback xmlns="">
          <p:pic>
            <p:nvPicPr>
              <p:cNvPr id="4" name="墨迹 3">
                <a:extLst>
                  <a:ext uri="{FF2B5EF4-FFF2-40B4-BE49-F238E27FC236}">
                    <a16:creationId xmlns:a16="http://schemas.microsoft.com/office/drawing/2014/main" id="{446CE6D2-DDFC-4C9F-875A-CD0BB3476E06}"/>
                  </a:ext>
                </a:extLst>
              </p:cNvPr>
              <p:cNvPicPr/>
              <p:nvPr/>
            </p:nvPicPr>
            <p:blipFill>
              <a:blip r:embed="rId5"/>
              <a:stretch>
                <a:fillRect/>
              </a:stretch>
            </p:blipFill>
            <p:spPr>
              <a:xfrm>
                <a:off x="479520" y="1533600"/>
                <a:ext cx="9626760" cy="422280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2AA1112-C7E1-4A91-BF1F-2649F51113A3}"/>
              </a:ext>
            </a:extLst>
          </p:cNvPr>
          <p:cNvPicPr>
            <a:picLocks noChangeAspect="1"/>
          </p:cNvPicPr>
          <p:nvPr/>
        </p:nvPicPr>
        <p:blipFill>
          <a:blip r:embed="rId3"/>
          <a:stretch>
            <a:fillRect/>
          </a:stretch>
        </p:blipFill>
        <p:spPr>
          <a:xfrm>
            <a:off x="89029" y="2453054"/>
            <a:ext cx="8468653" cy="4341676"/>
          </a:xfrm>
          <a:prstGeom prst="rect">
            <a:avLst/>
          </a:prstGeom>
        </p:spPr>
      </p:pic>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3" name="图片 2">
            <a:extLst>
              <a:ext uri="{FF2B5EF4-FFF2-40B4-BE49-F238E27FC236}">
                <a16:creationId xmlns:a16="http://schemas.microsoft.com/office/drawing/2014/main" id="{FED6F57C-A820-4F64-B4B6-C5E4031BC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526972"/>
            <a:ext cx="6258909" cy="2450723"/>
          </a:xfrm>
          <a:prstGeom prst="rect">
            <a:avLst/>
          </a:prstGeom>
        </p:spPr>
      </p:pic>
      <p:sp>
        <p:nvSpPr>
          <p:cNvPr id="9" name="文本框 8">
            <a:extLst>
              <a:ext uri="{FF2B5EF4-FFF2-40B4-BE49-F238E27FC236}">
                <a16:creationId xmlns:a16="http://schemas.microsoft.com/office/drawing/2014/main" id="{F165F612-B287-4FA2-BE7B-604CEBE09618}"/>
              </a:ext>
            </a:extLst>
          </p:cNvPr>
          <p:cNvSpPr txBox="1"/>
          <p:nvPr/>
        </p:nvSpPr>
        <p:spPr>
          <a:xfrm>
            <a:off x="7744085" y="4337021"/>
            <a:ext cx="4160113" cy="923330"/>
          </a:xfrm>
          <a:prstGeom prst="rect">
            <a:avLst/>
          </a:prstGeom>
          <a:noFill/>
        </p:spPr>
        <p:txBody>
          <a:bodyPr wrap="none" rtlCol="0">
            <a:spAutoFit/>
          </a:bodyPr>
          <a:lstStyle/>
          <a:p>
            <a:r>
              <a:rPr lang="zh-CN" altLang="en-US" dirty="0">
                <a:solidFill>
                  <a:srgbClr val="FF0000"/>
                </a:solidFill>
              </a:rPr>
              <a:t>这里将所有的知识都用上了</a:t>
            </a:r>
            <a:r>
              <a:rPr lang="en-US" altLang="zh-CN" dirty="0">
                <a:solidFill>
                  <a:srgbClr val="FF0000"/>
                </a:solidFill>
              </a:rPr>
              <a:t>, </a:t>
            </a:r>
            <a:r>
              <a:rPr lang="zh-CN" altLang="en-US" dirty="0">
                <a:solidFill>
                  <a:srgbClr val="FF0000"/>
                </a:solidFill>
              </a:rPr>
              <a:t>有可能</a:t>
            </a:r>
            <a:endParaRPr lang="en-US" altLang="zh-CN" dirty="0">
              <a:solidFill>
                <a:srgbClr val="FF0000"/>
              </a:solidFill>
            </a:endParaRPr>
          </a:p>
          <a:p>
            <a:r>
              <a:rPr lang="zh-CN" altLang="en-US" dirty="0">
                <a:solidFill>
                  <a:srgbClr val="FF0000"/>
                </a:solidFill>
              </a:rPr>
              <a:t>引入的噪音过多</a:t>
            </a:r>
            <a:r>
              <a:rPr lang="en-US" altLang="zh-CN" dirty="0">
                <a:solidFill>
                  <a:srgbClr val="FF0000"/>
                </a:solidFill>
              </a:rPr>
              <a:t>,</a:t>
            </a:r>
            <a:r>
              <a:rPr lang="zh-CN" altLang="en-US" dirty="0">
                <a:solidFill>
                  <a:srgbClr val="FF0000"/>
                </a:solidFill>
              </a:rPr>
              <a:t>可以与</a:t>
            </a:r>
            <a:r>
              <a:rPr lang="en-US" altLang="zh-CN" dirty="0" err="1">
                <a:solidFill>
                  <a:srgbClr val="FF0000"/>
                </a:solidFill>
              </a:rPr>
              <a:t>ContextTOpic</a:t>
            </a:r>
            <a:endParaRPr lang="en-US" altLang="zh-CN" dirty="0">
              <a:solidFill>
                <a:srgbClr val="FF0000"/>
              </a:solidFill>
            </a:endParaRPr>
          </a:p>
          <a:p>
            <a:r>
              <a:rPr lang="zh-CN" altLang="en-US" dirty="0">
                <a:solidFill>
                  <a:srgbClr val="FF0000"/>
                </a:solidFill>
              </a:rPr>
              <a:t>计算一下相似度</a:t>
            </a:r>
            <a:r>
              <a:rPr lang="en-US" altLang="zh-CN" dirty="0">
                <a:solidFill>
                  <a:srgbClr val="FF0000"/>
                </a:solidFill>
              </a:rPr>
              <a:t>,</a:t>
            </a:r>
            <a:r>
              <a:rPr lang="zh-CN" altLang="en-US" dirty="0">
                <a:solidFill>
                  <a:srgbClr val="FF0000"/>
                </a:solidFill>
              </a:rPr>
              <a:t>或者引入参数进行学习</a:t>
            </a:r>
          </a:p>
        </p:txBody>
      </p:sp>
    </p:spTree>
    <p:extLst>
      <p:ext uri="{BB962C8B-B14F-4D97-AF65-F5344CB8AC3E}">
        <p14:creationId xmlns:p14="http://schemas.microsoft.com/office/powerpoint/2010/main" val="142426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B3BF45C-5BFF-41E5-9EA5-15A2EE6ACA92}"/>
              </a:ext>
            </a:extLst>
          </p:cNvPr>
          <p:cNvGrpSpPr/>
          <p:nvPr/>
        </p:nvGrpSpPr>
        <p:grpSpPr>
          <a:xfrm>
            <a:off x="5732585" y="641687"/>
            <a:ext cx="6332854" cy="3634025"/>
            <a:chOff x="6096000" y="1181685"/>
            <a:chExt cx="5571392" cy="2713308"/>
          </a:xfrm>
        </p:grpSpPr>
        <p:pic>
          <p:nvPicPr>
            <p:cNvPr id="28" name="图片 27">
              <a:extLst>
                <a:ext uri="{FF2B5EF4-FFF2-40B4-BE49-F238E27FC236}">
                  <a16:creationId xmlns:a16="http://schemas.microsoft.com/office/drawing/2014/main" id="{CFA0B405-0792-42E7-BD7D-E8547844517A}"/>
                </a:ext>
              </a:extLst>
            </p:cNvPr>
            <p:cNvPicPr>
              <a:picLocks noChangeAspect="1"/>
            </p:cNvPicPr>
            <p:nvPr/>
          </p:nvPicPr>
          <p:blipFill rotWithShape="1">
            <a:blip r:embed="rId3"/>
            <a:srcRect l="3191" t="9425" r="2970" b="1433"/>
            <a:stretch/>
          </p:blipFill>
          <p:spPr>
            <a:xfrm>
              <a:off x="6096000" y="1181685"/>
              <a:ext cx="5571392" cy="2713308"/>
            </a:xfrm>
            <a:prstGeom prst="rect">
              <a:avLst/>
            </a:prstGeom>
          </p:spPr>
        </p:pic>
        <p:sp>
          <p:nvSpPr>
            <p:cNvPr id="19" name="矩形 18">
              <a:extLst>
                <a:ext uri="{FF2B5EF4-FFF2-40B4-BE49-F238E27FC236}">
                  <a16:creationId xmlns:a16="http://schemas.microsoft.com/office/drawing/2014/main" id="{833C1A65-E2C7-4EC2-9E08-4B2CDF37DCED}"/>
                </a:ext>
              </a:extLst>
            </p:cNvPr>
            <p:cNvSpPr/>
            <p:nvPr/>
          </p:nvSpPr>
          <p:spPr>
            <a:xfrm>
              <a:off x="6721555" y="1372053"/>
              <a:ext cx="720968" cy="984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F251FBE6-D3D8-481D-A0D5-A8E240168DC6}"/>
              </a:ext>
            </a:extLst>
          </p:cNvPr>
          <p:cNvPicPr>
            <a:picLocks noChangeAspect="1"/>
          </p:cNvPicPr>
          <p:nvPr/>
        </p:nvPicPr>
        <p:blipFill>
          <a:blip r:embed="rId4"/>
          <a:stretch>
            <a:fillRect/>
          </a:stretch>
        </p:blipFill>
        <p:spPr>
          <a:xfrm>
            <a:off x="348257" y="1395284"/>
            <a:ext cx="3419907" cy="427966"/>
          </a:xfrm>
          <a:prstGeom prst="rect">
            <a:avLst/>
          </a:prstGeom>
        </p:spPr>
      </p:pic>
      <p:grpSp>
        <p:nvGrpSpPr>
          <p:cNvPr id="14" name="组合 13">
            <a:extLst>
              <a:ext uri="{FF2B5EF4-FFF2-40B4-BE49-F238E27FC236}">
                <a16:creationId xmlns:a16="http://schemas.microsoft.com/office/drawing/2014/main" id="{115E4D98-734E-4AC6-B2BD-E68406ED553E}"/>
              </a:ext>
            </a:extLst>
          </p:cNvPr>
          <p:cNvGrpSpPr/>
          <p:nvPr/>
        </p:nvGrpSpPr>
        <p:grpSpPr>
          <a:xfrm>
            <a:off x="348257" y="1988741"/>
            <a:ext cx="3696205" cy="427966"/>
            <a:chOff x="436463" y="2661835"/>
            <a:chExt cx="5659537" cy="714475"/>
          </a:xfrm>
        </p:grpSpPr>
        <p:pic>
          <p:nvPicPr>
            <p:cNvPr id="8" name="图片 7">
              <a:extLst>
                <a:ext uri="{FF2B5EF4-FFF2-40B4-BE49-F238E27FC236}">
                  <a16:creationId xmlns:a16="http://schemas.microsoft.com/office/drawing/2014/main" id="{9C837D25-0939-4DC5-A8DE-723667C94823}"/>
                </a:ext>
              </a:extLst>
            </p:cNvPr>
            <p:cNvPicPr>
              <a:picLocks noChangeAspect="1"/>
            </p:cNvPicPr>
            <p:nvPr/>
          </p:nvPicPr>
          <p:blipFill>
            <a:blip r:embed="rId5"/>
            <a:stretch>
              <a:fillRect/>
            </a:stretch>
          </p:blipFill>
          <p:spPr>
            <a:xfrm>
              <a:off x="436463" y="2761861"/>
              <a:ext cx="1200318" cy="514422"/>
            </a:xfrm>
            <a:prstGeom prst="rect">
              <a:avLst/>
            </a:prstGeom>
          </p:spPr>
        </p:pic>
        <p:pic>
          <p:nvPicPr>
            <p:cNvPr id="12" name="图片 11">
              <a:extLst>
                <a:ext uri="{FF2B5EF4-FFF2-40B4-BE49-F238E27FC236}">
                  <a16:creationId xmlns:a16="http://schemas.microsoft.com/office/drawing/2014/main" id="{8B04CF97-CEA2-4041-A908-66029DCB353D}"/>
                </a:ext>
              </a:extLst>
            </p:cNvPr>
            <p:cNvPicPr>
              <a:picLocks noChangeAspect="1"/>
            </p:cNvPicPr>
            <p:nvPr/>
          </p:nvPicPr>
          <p:blipFill>
            <a:blip r:embed="rId6"/>
            <a:stretch>
              <a:fillRect/>
            </a:stretch>
          </p:blipFill>
          <p:spPr>
            <a:xfrm>
              <a:off x="1771046" y="2661835"/>
              <a:ext cx="4324954" cy="714475"/>
            </a:xfrm>
            <a:prstGeom prst="rect">
              <a:avLst/>
            </a:prstGeom>
          </p:spPr>
        </p:pic>
      </p:grpSp>
      <p:pic>
        <p:nvPicPr>
          <p:cNvPr id="18" name="图片 17">
            <a:extLst>
              <a:ext uri="{FF2B5EF4-FFF2-40B4-BE49-F238E27FC236}">
                <a16:creationId xmlns:a16="http://schemas.microsoft.com/office/drawing/2014/main" id="{EAE8B20E-3F89-4CF3-BB05-DDC5FF05E91B}"/>
              </a:ext>
            </a:extLst>
          </p:cNvPr>
          <p:cNvPicPr>
            <a:picLocks noChangeAspect="1"/>
          </p:cNvPicPr>
          <p:nvPr/>
        </p:nvPicPr>
        <p:blipFill>
          <a:blip r:embed="rId7"/>
          <a:stretch>
            <a:fillRect/>
          </a:stretch>
        </p:blipFill>
        <p:spPr>
          <a:xfrm>
            <a:off x="348257" y="3121572"/>
            <a:ext cx="5157340" cy="284180"/>
          </a:xfrm>
          <a:prstGeom prst="rect">
            <a:avLst/>
          </a:prstGeom>
        </p:spPr>
      </p:pic>
      <p:pic>
        <p:nvPicPr>
          <p:cNvPr id="22" name="图片 21">
            <a:extLst>
              <a:ext uri="{FF2B5EF4-FFF2-40B4-BE49-F238E27FC236}">
                <a16:creationId xmlns:a16="http://schemas.microsoft.com/office/drawing/2014/main" id="{29486B17-47DE-45CD-858D-1D8E550D896F}"/>
              </a:ext>
            </a:extLst>
          </p:cNvPr>
          <p:cNvPicPr>
            <a:picLocks noChangeAspect="1"/>
          </p:cNvPicPr>
          <p:nvPr/>
        </p:nvPicPr>
        <p:blipFill>
          <a:blip r:embed="rId8"/>
          <a:stretch>
            <a:fillRect/>
          </a:stretch>
        </p:blipFill>
        <p:spPr>
          <a:xfrm>
            <a:off x="163901" y="2554797"/>
            <a:ext cx="2257740" cy="428685"/>
          </a:xfrm>
          <a:prstGeom prst="rect">
            <a:avLst/>
          </a:prstGeom>
        </p:spPr>
      </p:pic>
      <p:pic>
        <p:nvPicPr>
          <p:cNvPr id="24" name="图片 23">
            <a:extLst>
              <a:ext uri="{FF2B5EF4-FFF2-40B4-BE49-F238E27FC236}">
                <a16:creationId xmlns:a16="http://schemas.microsoft.com/office/drawing/2014/main" id="{8484A536-475D-4D98-8208-4A0797CCA68A}"/>
              </a:ext>
            </a:extLst>
          </p:cNvPr>
          <p:cNvPicPr>
            <a:picLocks noChangeAspect="1"/>
          </p:cNvPicPr>
          <p:nvPr/>
        </p:nvPicPr>
        <p:blipFill>
          <a:blip r:embed="rId9"/>
          <a:stretch>
            <a:fillRect/>
          </a:stretch>
        </p:blipFill>
        <p:spPr>
          <a:xfrm>
            <a:off x="348258" y="3613638"/>
            <a:ext cx="3654180" cy="407797"/>
          </a:xfrm>
          <a:prstGeom prst="rect">
            <a:avLst/>
          </a:prstGeom>
        </p:spPr>
      </p:pic>
      <p:pic>
        <p:nvPicPr>
          <p:cNvPr id="26" name="图片 25">
            <a:extLst>
              <a:ext uri="{FF2B5EF4-FFF2-40B4-BE49-F238E27FC236}">
                <a16:creationId xmlns:a16="http://schemas.microsoft.com/office/drawing/2014/main" id="{B7798AE5-ED24-41E6-B2F2-30963503453D}"/>
              </a:ext>
            </a:extLst>
          </p:cNvPr>
          <p:cNvPicPr>
            <a:picLocks noChangeAspect="1"/>
          </p:cNvPicPr>
          <p:nvPr/>
        </p:nvPicPr>
        <p:blipFill>
          <a:blip r:embed="rId10"/>
          <a:stretch>
            <a:fillRect/>
          </a:stretch>
        </p:blipFill>
        <p:spPr>
          <a:xfrm>
            <a:off x="2819900" y="3660029"/>
            <a:ext cx="1280442" cy="315013"/>
          </a:xfrm>
          <a:prstGeom prst="rect">
            <a:avLst/>
          </a:prstGeom>
        </p:spPr>
      </p:pic>
      <p:pic>
        <p:nvPicPr>
          <p:cNvPr id="5" name="图片 4">
            <a:extLst>
              <a:ext uri="{FF2B5EF4-FFF2-40B4-BE49-F238E27FC236}">
                <a16:creationId xmlns:a16="http://schemas.microsoft.com/office/drawing/2014/main" id="{23B9EE11-FB39-467C-8BA9-74912FF12E02}"/>
              </a:ext>
            </a:extLst>
          </p:cNvPr>
          <p:cNvPicPr>
            <a:picLocks noChangeAspect="1"/>
          </p:cNvPicPr>
          <p:nvPr/>
        </p:nvPicPr>
        <p:blipFill>
          <a:blip r:embed="rId11"/>
          <a:stretch>
            <a:fillRect/>
          </a:stretch>
        </p:blipFill>
        <p:spPr>
          <a:xfrm>
            <a:off x="299740" y="4958602"/>
            <a:ext cx="4264194" cy="323445"/>
          </a:xfrm>
          <a:prstGeom prst="rect">
            <a:avLst/>
          </a:prstGeom>
        </p:spPr>
      </p:pic>
      <p:pic>
        <p:nvPicPr>
          <p:cNvPr id="9" name="图片 8">
            <a:extLst>
              <a:ext uri="{FF2B5EF4-FFF2-40B4-BE49-F238E27FC236}">
                <a16:creationId xmlns:a16="http://schemas.microsoft.com/office/drawing/2014/main" id="{83C51CC8-9074-4295-B509-0B75C8B265B9}"/>
              </a:ext>
            </a:extLst>
          </p:cNvPr>
          <p:cNvPicPr>
            <a:picLocks noChangeAspect="1"/>
          </p:cNvPicPr>
          <p:nvPr/>
        </p:nvPicPr>
        <p:blipFill>
          <a:blip r:embed="rId12"/>
          <a:stretch>
            <a:fillRect/>
          </a:stretch>
        </p:blipFill>
        <p:spPr>
          <a:xfrm>
            <a:off x="348257" y="5362358"/>
            <a:ext cx="5254332" cy="323445"/>
          </a:xfrm>
          <a:prstGeom prst="rect">
            <a:avLst/>
          </a:prstGeom>
        </p:spPr>
      </p:pic>
      <p:pic>
        <p:nvPicPr>
          <p:cNvPr id="13" name="图片 12">
            <a:extLst>
              <a:ext uri="{FF2B5EF4-FFF2-40B4-BE49-F238E27FC236}">
                <a16:creationId xmlns:a16="http://schemas.microsoft.com/office/drawing/2014/main" id="{CA61EEF1-8073-4B2A-998A-5D7590DA76F8}"/>
              </a:ext>
            </a:extLst>
          </p:cNvPr>
          <p:cNvPicPr>
            <a:picLocks noChangeAspect="1"/>
          </p:cNvPicPr>
          <p:nvPr/>
        </p:nvPicPr>
        <p:blipFill>
          <a:blip r:embed="rId13"/>
          <a:stretch>
            <a:fillRect/>
          </a:stretch>
        </p:blipFill>
        <p:spPr>
          <a:xfrm>
            <a:off x="163901" y="4275712"/>
            <a:ext cx="2945059" cy="428136"/>
          </a:xfrm>
          <a:prstGeom prst="rect">
            <a:avLst/>
          </a:prstGeom>
        </p:spPr>
      </p:pic>
      <p:grpSp>
        <p:nvGrpSpPr>
          <p:cNvPr id="21" name="组合 20">
            <a:extLst>
              <a:ext uri="{FF2B5EF4-FFF2-40B4-BE49-F238E27FC236}">
                <a16:creationId xmlns:a16="http://schemas.microsoft.com/office/drawing/2014/main" id="{C077F360-C313-4707-96D3-6153B11B3A67}"/>
              </a:ext>
            </a:extLst>
          </p:cNvPr>
          <p:cNvGrpSpPr/>
          <p:nvPr/>
        </p:nvGrpSpPr>
        <p:grpSpPr>
          <a:xfrm>
            <a:off x="369108" y="5814146"/>
            <a:ext cx="3014678" cy="316568"/>
            <a:chOff x="327962" y="5363490"/>
            <a:chExt cx="3014678" cy="316568"/>
          </a:xfrm>
        </p:grpSpPr>
        <p:pic>
          <p:nvPicPr>
            <p:cNvPr id="16" name="图片 15">
              <a:extLst>
                <a:ext uri="{FF2B5EF4-FFF2-40B4-BE49-F238E27FC236}">
                  <a16:creationId xmlns:a16="http://schemas.microsoft.com/office/drawing/2014/main" id="{6E1B49B2-DE97-4536-B724-4395DBFCE4E9}"/>
                </a:ext>
              </a:extLst>
            </p:cNvPr>
            <p:cNvPicPr>
              <a:picLocks noChangeAspect="1"/>
            </p:cNvPicPr>
            <p:nvPr/>
          </p:nvPicPr>
          <p:blipFill>
            <a:blip r:embed="rId14"/>
            <a:stretch>
              <a:fillRect/>
            </a:stretch>
          </p:blipFill>
          <p:spPr>
            <a:xfrm>
              <a:off x="327962" y="5412164"/>
              <a:ext cx="1485598" cy="267894"/>
            </a:xfrm>
            <a:prstGeom prst="rect">
              <a:avLst/>
            </a:prstGeom>
          </p:spPr>
        </p:pic>
        <p:pic>
          <p:nvPicPr>
            <p:cNvPr id="20" name="图片 19">
              <a:extLst>
                <a:ext uri="{FF2B5EF4-FFF2-40B4-BE49-F238E27FC236}">
                  <a16:creationId xmlns:a16="http://schemas.microsoft.com/office/drawing/2014/main" id="{F531BBAD-56E0-48FA-9D6C-E7DDAD75A7F7}"/>
                </a:ext>
              </a:extLst>
            </p:cNvPr>
            <p:cNvPicPr>
              <a:picLocks noChangeAspect="1"/>
            </p:cNvPicPr>
            <p:nvPr/>
          </p:nvPicPr>
          <p:blipFill>
            <a:blip r:embed="rId15"/>
            <a:stretch>
              <a:fillRect/>
            </a:stretch>
          </p:blipFill>
          <p:spPr>
            <a:xfrm>
              <a:off x="1813560" y="5363490"/>
              <a:ext cx="1529080" cy="316568"/>
            </a:xfrm>
            <a:prstGeom prst="rect">
              <a:avLst/>
            </a:prstGeom>
          </p:spPr>
        </p:pic>
      </p:grpSp>
      <p:pic>
        <p:nvPicPr>
          <p:cNvPr id="29" name="图片 28">
            <a:extLst>
              <a:ext uri="{FF2B5EF4-FFF2-40B4-BE49-F238E27FC236}">
                <a16:creationId xmlns:a16="http://schemas.microsoft.com/office/drawing/2014/main" id="{5C1FAB72-B88A-420A-94F4-C53C23BB765D}"/>
              </a:ext>
            </a:extLst>
          </p:cNvPr>
          <p:cNvPicPr>
            <a:picLocks noChangeAspect="1"/>
          </p:cNvPicPr>
          <p:nvPr/>
        </p:nvPicPr>
        <p:blipFill>
          <a:blip r:embed="rId16"/>
          <a:stretch>
            <a:fillRect/>
          </a:stretch>
        </p:blipFill>
        <p:spPr>
          <a:xfrm>
            <a:off x="6096000" y="3954941"/>
            <a:ext cx="4850623" cy="870125"/>
          </a:xfrm>
          <a:prstGeom prst="rect">
            <a:avLst/>
          </a:prstGeom>
        </p:spPr>
      </p:pic>
      <p:pic>
        <p:nvPicPr>
          <p:cNvPr id="31" name="图片 30">
            <a:extLst>
              <a:ext uri="{FF2B5EF4-FFF2-40B4-BE49-F238E27FC236}">
                <a16:creationId xmlns:a16="http://schemas.microsoft.com/office/drawing/2014/main" id="{EA2858E2-6172-401F-867C-7C1D7A491018}"/>
              </a:ext>
            </a:extLst>
          </p:cNvPr>
          <p:cNvPicPr>
            <a:picLocks noChangeAspect="1"/>
          </p:cNvPicPr>
          <p:nvPr/>
        </p:nvPicPr>
        <p:blipFill>
          <a:blip r:embed="rId17"/>
          <a:stretch>
            <a:fillRect/>
          </a:stretch>
        </p:blipFill>
        <p:spPr>
          <a:xfrm>
            <a:off x="7936023" y="4873640"/>
            <a:ext cx="3010600" cy="270182"/>
          </a:xfrm>
          <a:prstGeom prst="rect">
            <a:avLst/>
          </a:prstGeom>
        </p:spPr>
      </p:pic>
      <p:pic>
        <p:nvPicPr>
          <p:cNvPr id="33" name="图片 32">
            <a:extLst>
              <a:ext uri="{FF2B5EF4-FFF2-40B4-BE49-F238E27FC236}">
                <a16:creationId xmlns:a16="http://schemas.microsoft.com/office/drawing/2014/main" id="{38F939DD-201B-47E5-A9EC-CB5C1D77C743}"/>
              </a:ext>
            </a:extLst>
          </p:cNvPr>
          <p:cNvPicPr>
            <a:picLocks noChangeAspect="1"/>
          </p:cNvPicPr>
          <p:nvPr/>
        </p:nvPicPr>
        <p:blipFill>
          <a:blip r:embed="rId18"/>
          <a:stretch>
            <a:fillRect/>
          </a:stretch>
        </p:blipFill>
        <p:spPr>
          <a:xfrm>
            <a:off x="7936023" y="5202543"/>
            <a:ext cx="2878354" cy="229293"/>
          </a:xfrm>
          <a:prstGeom prst="rect">
            <a:avLst/>
          </a:prstGeom>
        </p:spPr>
      </p:pic>
      <p:pic>
        <p:nvPicPr>
          <p:cNvPr id="35" name="图片 34">
            <a:extLst>
              <a:ext uri="{FF2B5EF4-FFF2-40B4-BE49-F238E27FC236}">
                <a16:creationId xmlns:a16="http://schemas.microsoft.com/office/drawing/2014/main" id="{4F4D076D-AC07-45AC-BCE2-87F7AAE08122}"/>
              </a:ext>
            </a:extLst>
          </p:cNvPr>
          <p:cNvPicPr>
            <a:picLocks noChangeAspect="1"/>
          </p:cNvPicPr>
          <p:nvPr/>
        </p:nvPicPr>
        <p:blipFill>
          <a:blip r:embed="rId19"/>
          <a:stretch>
            <a:fillRect/>
          </a:stretch>
        </p:blipFill>
        <p:spPr>
          <a:xfrm>
            <a:off x="6306042" y="5452061"/>
            <a:ext cx="4640581" cy="705615"/>
          </a:xfrm>
          <a:prstGeom prst="rect">
            <a:avLst/>
          </a:prstGeom>
        </p:spPr>
      </p:pic>
      <p:pic>
        <p:nvPicPr>
          <p:cNvPr id="38" name="图片 37">
            <a:extLst>
              <a:ext uri="{FF2B5EF4-FFF2-40B4-BE49-F238E27FC236}">
                <a16:creationId xmlns:a16="http://schemas.microsoft.com/office/drawing/2014/main" id="{154D85B8-AA92-4B69-A355-2931FEFA8333}"/>
              </a:ext>
            </a:extLst>
          </p:cNvPr>
          <p:cNvPicPr>
            <a:picLocks noChangeAspect="1"/>
          </p:cNvPicPr>
          <p:nvPr/>
        </p:nvPicPr>
        <p:blipFill>
          <a:blip r:embed="rId20"/>
          <a:stretch>
            <a:fillRect/>
          </a:stretch>
        </p:blipFill>
        <p:spPr>
          <a:xfrm>
            <a:off x="8144307" y="6216313"/>
            <a:ext cx="1886544" cy="368798"/>
          </a:xfrm>
          <a:prstGeom prst="rect">
            <a:avLst/>
          </a:prstGeom>
        </p:spPr>
      </p:pic>
    </p:spTree>
    <p:extLst>
      <p:ext uri="{BB962C8B-B14F-4D97-AF65-F5344CB8AC3E}">
        <p14:creationId xmlns:p14="http://schemas.microsoft.com/office/powerpoint/2010/main" val="141871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FA0B405-0792-42E7-BD7D-E8547844517A}"/>
              </a:ext>
            </a:extLst>
          </p:cNvPr>
          <p:cNvPicPr>
            <a:picLocks noChangeAspect="1"/>
          </p:cNvPicPr>
          <p:nvPr/>
        </p:nvPicPr>
        <p:blipFill rotWithShape="1">
          <a:blip r:embed="rId3"/>
          <a:srcRect l="2821" t="9459" r="3339" b="1399"/>
          <a:stretch/>
        </p:blipFill>
        <p:spPr>
          <a:xfrm>
            <a:off x="5732585" y="641687"/>
            <a:ext cx="6332854" cy="3634025"/>
          </a:xfrm>
          <a:prstGeom prst="rect">
            <a:avLst/>
          </a:prstGeom>
        </p:spPr>
      </p:pic>
      <p:sp>
        <p:nvSpPr>
          <p:cNvPr id="19" name="矩形 18">
            <a:extLst>
              <a:ext uri="{FF2B5EF4-FFF2-40B4-BE49-F238E27FC236}">
                <a16:creationId xmlns:a16="http://schemas.microsoft.com/office/drawing/2014/main" id="{833C1A65-E2C7-4EC2-9E08-4B2CDF37DCED}"/>
              </a:ext>
            </a:extLst>
          </p:cNvPr>
          <p:cNvSpPr/>
          <p:nvPr/>
        </p:nvSpPr>
        <p:spPr>
          <a:xfrm>
            <a:off x="7569051" y="698739"/>
            <a:ext cx="2981717" cy="1472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6" name="图片 5">
            <a:extLst>
              <a:ext uri="{FF2B5EF4-FFF2-40B4-BE49-F238E27FC236}">
                <a16:creationId xmlns:a16="http://schemas.microsoft.com/office/drawing/2014/main" id="{D3D28F1F-28C5-46F6-A2BB-7D7781C4B7EF}"/>
              </a:ext>
            </a:extLst>
          </p:cNvPr>
          <p:cNvPicPr>
            <a:picLocks noChangeAspect="1"/>
          </p:cNvPicPr>
          <p:nvPr/>
        </p:nvPicPr>
        <p:blipFill>
          <a:blip r:embed="rId4"/>
          <a:stretch>
            <a:fillRect/>
          </a:stretch>
        </p:blipFill>
        <p:spPr>
          <a:xfrm>
            <a:off x="26922" y="1815830"/>
            <a:ext cx="2359894" cy="376127"/>
          </a:xfrm>
          <a:prstGeom prst="rect">
            <a:avLst/>
          </a:prstGeom>
        </p:spPr>
      </p:pic>
      <p:pic>
        <p:nvPicPr>
          <p:cNvPr id="11" name="图片 10">
            <a:extLst>
              <a:ext uri="{FF2B5EF4-FFF2-40B4-BE49-F238E27FC236}">
                <a16:creationId xmlns:a16="http://schemas.microsoft.com/office/drawing/2014/main" id="{5E26D536-5174-4323-9A55-1A908657D565}"/>
              </a:ext>
            </a:extLst>
          </p:cNvPr>
          <p:cNvPicPr>
            <a:picLocks noChangeAspect="1"/>
          </p:cNvPicPr>
          <p:nvPr/>
        </p:nvPicPr>
        <p:blipFill>
          <a:blip r:embed="rId5"/>
          <a:stretch>
            <a:fillRect/>
          </a:stretch>
        </p:blipFill>
        <p:spPr>
          <a:xfrm>
            <a:off x="377450" y="2251747"/>
            <a:ext cx="3697172" cy="625221"/>
          </a:xfrm>
          <a:prstGeom prst="rect">
            <a:avLst/>
          </a:prstGeom>
        </p:spPr>
      </p:pic>
      <p:pic>
        <p:nvPicPr>
          <p:cNvPr id="17" name="图片 16">
            <a:extLst>
              <a:ext uri="{FF2B5EF4-FFF2-40B4-BE49-F238E27FC236}">
                <a16:creationId xmlns:a16="http://schemas.microsoft.com/office/drawing/2014/main" id="{3402F91B-2FB4-49DC-8E11-4AAFE766E4D0}"/>
              </a:ext>
            </a:extLst>
          </p:cNvPr>
          <p:cNvPicPr>
            <a:picLocks noChangeAspect="1"/>
          </p:cNvPicPr>
          <p:nvPr/>
        </p:nvPicPr>
        <p:blipFill>
          <a:blip r:embed="rId6"/>
          <a:stretch>
            <a:fillRect/>
          </a:stretch>
        </p:blipFill>
        <p:spPr>
          <a:xfrm>
            <a:off x="4411391" y="2469811"/>
            <a:ext cx="1170454" cy="272727"/>
          </a:xfrm>
          <a:prstGeom prst="rect">
            <a:avLst/>
          </a:prstGeom>
        </p:spPr>
      </p:pic>
      <p:pic>
        <p:nvPicPr>
          <p:cNvPr id="25" name="图片 24">
            <a:extLst>
              <a:ext uri="{FF2B5EF4-FFF2-40B4-BE49-F238E27FC236}">
                <a16:creationId xmlns:a16="http://schemas.microsoft.com/office/drawing/2014/main" id="{572C4CE4-18BE-407E-AF44-CB6C7CBED1A9}"/>
              </a:ext>
            </a:extLst>
          </p:cNvPr>
          <p:cNvPicPr>
            <a:picLocks noChangeAspect="1"/>
          </p:cNvPicPr>
          <p:nvPr/>
        </p:nvPicPr>
        <p:blipFill>
          <a:blip r:embed="rId7"/>
          <a:stretch>
            <a:fillRect/>
          </a:stretch>
        </p:blipFill>
        <p:spPr>
          <a:xfrm>
            <a:off x="398967" y="3102358"/>
            <a:ext cx="3675655" cy="308344"/>
          </a:xfrm>
          <a:prstGeom prst="rect">
            <a:avLst/>
          </a:prstGeom>
        </p:spPr>
      </p:pic>
      <p:pic>
        <p:nvPicPr>
          <p:cNvPr id="30" name="图片 29">
            <a:extLst>
              <a:ext uri="{FF2B5EF4-FFF2-40B4-BE49-F238E27FC236}">
                <a16:creationId xmlns:a16="http://schemas.microsoft.com/office/drawing/2014/main" id="{93703D9D-39DF-48B9-9F00-6FDA3557D384}"/>
              </a:ext>
            </a:extLst>
          </p:cNvPr>
          <p:cNvPicPr>
            <a:picLocks noChangeAspect="1"/>
          </p:cNvPicPr>
          <p:nvPr/>
        </p:nvPicPr>
        <p:blipFill>
          <a:blip r:embed="rId8"/>
          <a:stretch>
            <a:fillRect/>
          </a:stretch>
        </p:blipFill>
        <p:spPr>
          <a:xfrm>
            <a:off x="384047" y="3696921"/>
            <a:ext cx="3675654" cy="258234"/>
          </a:xfrm>
          <a:prstGeom prst="rect">
            <a:avLst/>
          </a:prstGeom>
        </p:spPr>
      </p:pic>
      <p:pic>
        <p:nvPicPr>
          <p:cNvPr id="34" name="图片 33">
            <a:extLst>
              <a:ext uri="{FF2B5EF4-FFF2-40B4-BE49-F238E27FC236}">
                <a16:creationId xmlns:a16="http://schemas.microsoft.com/office/drawing/2014/main" id="{6B4B4796-E702-462F-ABE3-28B7C6D565AC}"/>
              </a:ext>
            </a:extLst>
          </p:cNvPr>
          <p:cNvPicPr>
            <a:picLocks noChangeAspect="1"/>
          </p:cNvPicPr>
          <p:nvPr/>
        </p:nvPicPr>
        <p:blipFill>
          <a:blip r:embed="rId9"/>
          <a:stretch>
            <a:fillRect/>
          </a:stretch>
        </p:blipFill>
        <p:spPr>
          <a:xfrm>
            <a:off x="4356339" y="3356931"/>
            <a:ext cx="2075386" cy="292092"/>
          </a:xfrm>
          <a:prstGeom prst="rect">
            <a:avLst/>
          </a:prstGeom>
        </p:spPr>
      </p:pic>
      <p:pic>
        <p:nvPicPr>
          <p:cNvPr id="37" name="图片 36">
            <a:extLst>
              <a:ext uri="{FF2B5EF4-FFF2-40B4-BE49-F238E27FC236}">
                <a16:creationId xmlns:a16="http://schemas.microsoft.com/office/drawing/2014/main" id="{67EED2A9-15EA-4E61-84A8-8325F801B6A3}"/>
              </a:ext>
            </a:extLst>
          </p:cNvPr>
          <p:cNvPicPr>
            <a:picLocks noChangeAspect="1"/>
          </p:cNvPicPr>
          <p:nvPr/>
        </p:nvPicPr>
        <p:blipFill>
          <a:blip r:embed="rId10"/>
          <a:stretch>
            <a:fillRect/>
          </a:stretch>
        </p:blipFill>
        <p:spPr>
          <a:xfrm>
            <a:off x="26922" y="4370491"/>
            <a:ext cx="2977114" cy="344955"/>
          </a:xfrm>
          <a:prstGeom prst="rect">
            <a:avLst/>
          </a:prstGeom>
        </p:spPr>
      </p:pic>
      <p:pic>
        <p:nvPicPr>
          <p:cNvPr id="40" name="图片 39">
            <a:extLst>
              <a:ext uri="{FF2B5EF4-FFF2-40B4-BE49-F238E27FC236}">
                <a16:creationId xmlns:a16="http://schemas.microsoft.com/office/drawing/2014/main" id="{A8AE5198-49EB-4167-8775-BF55DECE19D0}"/>
              </a:ext>
            </a:extLst>
          </p:cNvPr>
          <p:cNvPicPr>
            <a:picLocks noChangeAspect="1"/>
          </p:cNvPicPr>
          <p:nvPr/>
        </p:nvPicPr>
        <p:blipFill>
          <a:blip r:embed="rId11"/>
          <a:stretch>
            <a:fillRect/>
          </a:stretch>
        </p:blipFill>
        <p:spPr>
          <a:xfrm>
            <a:off x="607566" y="4874310"/>
            <a:ext cx="3550557" cy="331986"/>
          </a:xfrm>
          <a:prstGeom prst="rect">
            <a:avLst/>
          </a:prstGeom>
        </p:spPr>
      </p:pic>
      <p:pic>
        <p:nvPicPr>
          <p:cNvPr id="42" name="图片 41">
            <a:extLst>
              <a:ext uri="{FF2B5EF4-FFF2-40B4-BE49-F238E27FC236}">
                <a16:creationId xmlns:a16="http://schemas.microsoft.com/office/drawing/2014/main" id="{3863A692-DE87-46EB-873C-D9AF8AC49B82}"/>
              </a:ext>
            </a:extLst>
          </p:cNvPr>
          <p:cNvPicPr>
            <a:picLocks noChangeAspect="1"/>
          </p:cNvPicPr>
          <p:nvPr/>
        </p:nvPicPr>
        <p:blipFill>
          <a:blip r:embed="rId12"/>
          <a:stretch>
            <a:fillRect/>
          </a:stretch>
        </p:blipFill>
        <p:spPr>
          <a:xfrm>
            <a:off x="482715" y="5287885"/>
            <a:ext cx="3674466" cy="387162"/>
          </a:xfrm>
          <a:prstGeom prst="rect">
            <a:avLst/>
          </a:prstGeom>
        </p:spPr>
      </p:pic>
      <p:pic>
        <p:nvPicPr>
          <p:cNvPr id="44" name="图片 43">
            <a:extLst>
              <a:ext uri="{FF2B5EF4-FFF2-40B4-BE49-F238E27FC236}">
                <a16:creationId xmlns:a16="http://schemas.microsoft.com/office/drawing/2014/main" id="{F5E69FFF-5A38-4EC9-89C7-502E691AE205}"/>
              </a:ext>
            </a:extLst>
          </p:cNvPr>
          <p:cNvPicPr>
            <a:picLocks noChangeAspect="1"/>
          </p:cNvPicPr>
          <p:nvPr/>
        </p:nvPicPr>
        <p:blipFill>
          <a:blip r:embed="rId13"/>
          <a:stretch>
            <a:fillRect/>
          </a:stretch>
        </p:blipFill>
        <p:spPr>
          <a:xfrm>
            <a:off x="376508" y="5761281"/>
            <a:ext cx="3886880" cy="369145"/>
          </a:xfrm>
          <a:prstGeom prst="rect">
            <a:avLst/>
          </a:prstGeom>
        </p:spPr>
      </p:pic>
      <mc:AlternateContent xmlns:mc="http://schemas.openxmlformats.org/markup-compatibility/2006" xmlns:p14="http://schemas.microsoft.com/office/powerpoint/2010/main">
        <mc:Choice Requires="p14">
          <p:contentPart p14:bwMode="auto" r:id="rId14">
            <p14:nvContentPartPr>
              <p14:cNvPr id="2" name="墨迹 1">
                <a:extLst>
                  <a:ext uri="{FF2B5EF4-FFF2-40B4-BE49-F238E27FC236}">
                    <a16:creationId xmlns:a16="http://schemas.microsoft.com/office/drawing/2014/main" id="{39E2D6CE-49D5-40D2-9282-B81BA4E8E135}"/>
                  </a:ext>
                </a:extLst>
              </p14:cNvPr>
              <p14:cNvContentPartPr/>
              <p14:nvPr/>
            </p14:nvContentPartPr>
            <p14:xfrm>
              <a:off x="1206360" y="2025720"/>
              <a:ext cx="3048480" cy="1371960"/>
            </p14:xfrm>
          </p:contentPart>
        </mc:Choice>
        <mc:Fallback xmlns="">
          <p:pic>
            <p:nvPicPr>
              <p:cNvPr id="2" name="墨迹 1">
                <a:extLst>
                  <a:ext uri="{FF2B5EF4-FFF2-40B4-BE49-F238E27FC236}">
                    <a16:creationId xmlns:a16="http://schemas.microsoft.com/office/drawing/2014/main" id="{39E2D6CE-49D5-40D2-9282-B81BA4E8E135}"/>
                  </a:ext>
                </a:extLst>
              </p:cNvPr>
              <p:cNvPicPr/>
              <p:nvPr/>
            </p:nvPicPr>
            <p:blipFill>
              <a:blip r:embed="rId15"/>
              <a:stretch>
                <a:fillRect/>
              </a:stretch>
            </p:blipFill>
            <p:spPr>
              <a:xfrm>
                <a:off x="1197000" y="2016360"/>
                <a:ext cx="3067200" cy="1390680"/>
              </a:xfrm>
              <a:prstGeom prst="rect">
                <a:avLst/>
              </a:prstGeom>
            </p:spPr>
          </p:pic>
        </mc:Fallback>
      </mc:AlternateContent>
      <p:sp>
        <p:nvSpPr>
          <p:cNvPr id="3" name="文本框 2">
            <a:extLst>
              <a:ext uri="{FF2B5EF4-FFF2-40B4-BE49-F238E27FC236}">
                <a16:creationId xmlns:a16="http://schemas.microsoft.com/office/drawing/2014/main" id="{2A8A5365-2277-4B0B-AC21-AAF8775CBF8C}"/>
              </a:ext>
            </a:extLst>
          </p:cNvPr>
          <p:cNvSpPr txBox="1"/>
          <p:nvPr/>
        </p:nvSpPr>
        <p:spPr>
          <a:xfrm>
            <a:off x="3312973" y="1657845"/>
            <a:ext cx="2185214" cy="369332"/>
          </a:xfrm>
          <a:prstGeom prst="rect">
            <a:avLst/>
          </a:prstGeom>
          <a:noFill/>
        </p:spPr>
        <p:txBody>
          <a:bodyPr wrap="none" rtlCol="0">
            <a:spAutoFit/>
          </a:bodyPr>
          <a:lstStyle/>
          <a:p>
            <a:r>
              <a:rPr lang="en-US" altLang="zh-CN" dirty="0" err="1">
                <a:solidFill>
                  <a:srgbClr val="FF0000"/>
                </a:solidFill>
              </a:rPr>
              <a:t>i</a:t>
            </a:r>
            <a:r>
              <a:rPr lang="en-US" altLang="zh-CN" dirty="0">
                <a:solidFill>
                  <a:srgbClr val="FF0000"/>
                </a:solidFill>
              </a:rPr>
              <a:t> </a:t>
            </a:r>
            <a:r>
              <a:rPr lang="zh-CN" altLang="en-US" dirty="0">
                <a:solidFill>
                  <a:srgbClr val="FF0000"/>
                </a:solidFill>
              </a:rPr>
              <a:t>表示一个</a:t>
            </a:r>
            <a:r>
              <a:rPr lang="en-US" altLang="zh-CN" dirty="0">
                <a:solidFill>
                  <a:srgbClr val="FF0000"/>
                </a:solidFill>
              </a:rPr>
              <a:t>Utterance</a:t>
            </a:r>
            <a:endParaRPr lang="zh-CN" altLang="en-US" dirty="0">
              <a:solidFill>
                <a:srgbClr val="FF0000"/>
              </a:solidFill>
            </a:endParaRPr>
          </a:p>
        </p:txBody>
      </p:sp>
    </p:spTree>
    <p:extLst>
      <p:ext uri="{BB962C8B-B14F-4D97-AF65-F5344CB8AC3E}">
        <p14:creationId xmlns:p14="http://schemas.microsoft.com/office/powerpoint/2010/main" val="344521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FA0B405-0792-42E7-BD7D-E8547844517A}"/>
              </a:ext>
            </a:extLst>
          </p:cNvPr>
          <p:cNvPicPr>
            <a:picLocks noChangeAspect="1"/>
          </p:cNvPicPr>
          <p:nvPr/>
        </p:nvPicPr>
        <p:blipFill rotWithShape="1">
          <a:blip r:embed="rId3"/>
          <a:srcRect l="2821" t="9459" r="3339" b="1399"/>
          <a:stretch/>
        </p:blipFill>
        <p:spPr>
          <a:xfrm>
            <a:off x="5732585" y="641687"/>
            <a:ext cx="6332854" cy="3634025"/>
          </a:xfrm>
          <a:prstGeom prst="rect">
            <a:avLst/>
          </a:prstGeom>
        </p:spPr>
      </p:pic>
      <p:sp>
        <p:nvSpPr>
          <p:cNvPr id="19" name="矩形 18">
            <a:extLst>
              <a:ext uri="{FF2B5EF4-FFF2-40B4-BE49-F238E27FC236}">
                <a16:creationId xmlns:a16="http://schemas.microsoft.com/office/drawing/2014/main" id="{833C1A65-E2C7-4EC2-9E08-4B2CDF37DCED}"/>
              </a:ext>
            </a:extLst>
          </p:cNvPr>
          <p:cNvSpPr/>
          <p:nvPr/>
        </p:nvSpPr>
        <p:spPr>
          <a:xfrm>
            <a:off x="9800706" y="1040829"/>
            <a:ext cx="1579418" cy="1065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46" name="图片 45">
            <a:extLst>
              <a:ext uri="{FF2B5EF4-FFF2-40B4-BE49-F238E27FC236}">
                <a16:creationId xmlns:a16="http://schemas.microsoft.com/office/drawing/2014/main" id="{3E23BD8B-D2CB-4E52-BDDD-53D3E39E0196}"/>
              </a:ext>
            </a:extLst>
          </p:cNvPr>
          <p:cNvPicPr>
            <a:picLocks noChangeAspect="1"/>
          </p:cNvPicPr>
          <p:nvPr/>
        </p:nvPicPr>
        <p:blipFill>
          <a:blip r:embed="rId4"/>
          <a:stretch>
            <a:fillRect/>
          </a:stretch>
        </p:blipFill>
        <p:spPr>
          <a:xfrm>
            <a:off x="126561" y="1403598"/>
            <a:ext cx="2581635" cy="381053"/>
          </a:xfrm>
          <a:prstGeom prst="rect">
            <a:avLst/>
          </a:prstGeom>
        </p:spPr>
      </p:pic>
      <p:pic>
        <p:nvPicPr>
          <p:cNvPr id="48" name="图片 47">
            <a:extLst>
              <a:ext uri="{FF2B5EF4-FFF2-40B4-BE49-F238E27FC236}">
                <a16:creationId xmlns:a16="http://schemas.microsoft.com/office/drawing/2014/main" id="{05AC68D3-ED32-4582-AD2C-38B44CC810C5}"/>
              </a:ext>
            </a:extLst>
          </p:cNvPr>
          <p:cNvPicPr>
            <a:picLocks noChangeAspect="1"/>
          </p:cNvPicPr>
          <p:nvPr/>
        </p:nvPicPr>
        <p:blipFill>
          <a:blip r:embed="rId5"/>
          <a:stretch>
            <a:fillRect/>
          </a:stretch>
        </p:blipFill>
        <p:spPr>
          <a:xfrm>
            <a:off x="479093" y="1983272"/>
            <a:ext cx="4399701" cy="818895"/>
          </a:xfrm>
          <a:prstGeom prst="rect">
            <a:avLst/>
          </a:prstGeom>
        </p:spPr>
      </p:pic>
      <p:pic>
        <p:nvPicPr>
          <p:cNvPr id="50" name="图片 49">
            <a:extLst>
              <a:ext uri="{FF2B5EF4-FFF2-40B4-BE49-F238E27FC236}">
                <a16:creationId xmlns:a16="http://schemas.microsoft.com/office/drawing/2014/main" id="{36D7A01F-7AC8-48DD-B739-33532FCD74A1}"/>
              </a:ext>
            </a:extLst>
          </p:cNvPr>
          <p:cNvPicPr>
            <a:picLocks noChangeAspect="1"/>
          </p:cNvPicPr>
          <p:nvPr/>
        </p:nvPicPr>
        <p:blipFill>
          <a:blip r:embed="rId6"/>
          <a:stretch>
            <a:fillRect/>
          </a:stretch>
        </p:blipFill>
        <p:spPr>
          <a:xfrm>
            <a:off x="2448313" y="2901902"/>
            <a:ext cx="1549661" cy="272626"/>
          </a:xfrm>
          <a:prstGeom prst="rect">
            <a:avLst/>
          </a:prstGeom>
        </p:spPr>
      </p:pic>
      <p:pic>
        <p:nvPicPr>
          <p:cNvPr id="52" name="图片 51">
            <a:extLst>
              <a:ext uri="{FF2B5EF4-FFF2-40B4-BE49-F238E27FC236}">
                <a16:creationId xmlns:a16="http://schemas.microsoft.com/office/drawing/2014/main" id="{B2465C30-00BA-4724-821C-18C40A60F006}"/>
              </a:ext>
            </a:extLst>
          </p:cNvPr>
          <p:cNvPicPr>
            <a:picLocks noChangeAspect="1"/>
          </p:cNvPicPr>
          <p:nvPr/>
        </p:nvPicPr>
        <p:blipFill>
          <a:blip r:embed="rId7"/>
          <a:stretch>
            <a:fillRect/>
          </a:stretch>
        </p:blipFill>
        <p:spPr>
          <a:xfrm>
            <a:off x="325591" y="3314855"/>
            <a:ext cx="4553203" cy="414626"/>
          </a:xfrm>
          <a:prstGeom prst="rect">
            <a:avLst/>
          </a:prstGeom>
        </p:spPr>
      </p:pic>
      <p:pic>
        <p:nvPicPr>
          <p:cNvPr id="54" name="图片 53">
            <a:extLst>
              <a:ext uri="{FF2B5EF4-FFF2-40B4-BE49-F238E27FC236}">
                <a16:creationId xmlns:a16="http://schemas.microsoft.com/office/drawing/2014/main" id="{1451875A-4E42-402B-9B8E-550EF29ABAF9}"/>
              </a:ext>
            </a:extLst>
          </p:cNvPr>
          <p:cNvPicPr>
            <a:picLocks noChangeAspect="1"/>
          </p:cNvPicPr>
          <p:nvPr/>
        </p:nvPicPr>
        <p:blipFill>
          <a:blip r:embed="rId8"/>
          <a:stretch>
            <a:fillRect/>
          </a:stretch>
        </p:blipFill>
        <p:spPr>
          <a:xfrm>
            <a:off x="2448313" y="3811067"/>
            <a:ext cx="1357945" cy="347030"/>
          </a:xfrm>
          <a:prstGeom prst="rect">
            <a:avLst/>
          </a:prstGeom>
        </p:spPr>
      </p:pic>
      <p:pic>
        <p:nvPicPr>
          <p:cNvPr id="56" name="图片 55">
            <a:extLst>
              <a:ext uri="{FF2B5EF4-FFF2-40B4-BE49-F238E27FC236}">
                <a16:creationId xmlns:a16="http://schemas.microsoft.com/office/drawing/2014/main" id="{31D93D9C-8EA0-4426-A240-B90B0AE46D0B}"/>
              </a:ext>
            </a:extLst>
          </p:cNvPr>
          <p:cNvPicPr>
            <a:picLocks noChangeAspect="1"/>
          </p:cNvPicPr>
          <p:nvPr/>
        </p:nvPicPr>
        <p:blipFill>
          <a:blip r:embed="rId9"/>
          <a:stretch>
            <a:fillRect/>
          </a:stretch>
        </p:blipFill>
        <p:spPr>
          <a:xfrm>
            <a:off x="126561" y="4395740"/>
            <a:ext cx="2372527" cy="466032"/>
          </a:xfrm>
          <a:prstGeom prst="rect">
            <a:avLst/>
          </a:prstGeom>
        </p:spPr>
      </p:pic>
      <p:pic>
        <p:nvPicPr>
          <p:cNvPr id="58" name="图片 57">
            <a:extLst>
              <a:ext uri="{FF2B5EF4-FFF2-40B4-BE49-F238E27FC236}">
                <a16:creationId xmlns:a16="http://schemas.microsoft.com/office/drawing/2014/main" id="{DC8C6BB5-6F82-46D3-9339-B5D52BECF8EF}"/>
              </a:ext>
            </a:extLst>
          </p:cNvPr>
          <p:cNvPicPr>
            <a:picLocks noChangeAspect="1"/>
          </p:cNvPicPr>
          <p:nvPr/>
        </p:nvPicPr>
        <p:blipFill>
          <a:blip r:embed="rId10"/>
          <a:stretch>
            <a:fillRect/>
          </a:stretch>
        </p:blipFill>
        <p:spPr>
          <a:xfrm>
            <a:off x="575718" y="5057372"/>
            <a:ext cx="4316008" cy="337060"/>
          </a:xfrm>
          <a:prstGeom prst="rect">
            <a:avLst/>
          </a:prstGeom>
        </p:spPr>
      </p:pic>
      <p:pic>
        <p:nvPicPr>
          <p:cNvPr id="73" name="图片 72">
            <a:extLst>
              <a:ext uri="{FF2B5EF4-FFF2-40B4-BE49-F238E27FC236}">
                <a16:creationId xmlns:a16="http://schemas.microsoft.com/office/drawing/2014/main" id="{049E0984-FC73-4A23-A9FD-03C7ACDFD7D7}"/>
              </a:ext>
            </a:extLst>
          </p:cNvPr>
          <p:cNvPicPr>
            <a:picLocks noChangeAspect="1"/>
          </p:cNvPicPr>
          <p:nvPr/>
        </p:nvPicPr>
        <p:blipFill>
          <a:blip r:embed="rId11"/>
          <a:stretch>
            <a:fillRect/>
          </a:stretch>
        </p:blipFill>
        <p:spPr>
          <a:xfrm>
            <a:off x="2733722" y="1573825"/>
            <a:ext cx="2145072" cy="362001"/>
          </a:xfrm>
          <a:prstGeom prst="rect">
            <a:avLst/>
          </a:prstGeom>
        </p:spPr>
      </p:pic>
      <p:pic>
        <p:nvPicPr>
          <p:cNvPr id="79" name="图片 78">
            <a:extLst>
              <a:ext uri="{FF2B5EF4-FFF2-40B4-BE49-F238E27FC236}">
                <a16:creationId xmlns:a16="http://schemas.microsoft.com/office/drawing/2014/main" id="{9EBFD15F-455E-46CE-8E98-766B0217947E}"/>
              </a:ext>
            </a:extLst>
          </p:cNvPr>
          <p:cNvPicPr>
            <a:picLocks noChangeAspect="1"/>
          </p:cNvPicPr>
          <p:nvPr/>
        </p:nvPicPr>
        <p:blipFill>
          <a:blip r:embed="rId12"/>
          <a:stretch>
            <a:fillRect/>
          </a:stretch>
        </p:blipFill>
        <p:spPr>
          <a:xfrm>
            <a:off x="881182" y="5485988"/>
            <a:ext cx="4109767" cy="723319"/>
          </a:xfrm>
          <a:prstGeom prst="rect">
            <a:avLst/>
          </a:prstGeom>
        </p:spPr>
      </p:pic>
      <mc:AlternateContent xmlns:mc="http://schemas.openxmlformats.org/markup-compatibility/2006" xmlns:p14="http://schemas.microsoft.com/office/powerpoint/2010/main">
        <mc:Choice Requires="p14">
          <p:contentPart p14:bwMode="auto" r:id="rId13">
            <p14:nvContentPartPr>
              <p14:cNvPr id="2" name="墨迹 1">
                <a:extLst>
                  <a:ext uri="{FF2B5EF4-FFF2-40B4-BE49-F238E27FC236}">
                    <a16:creationId xmlns:a16="http://schemas.microsoft.com/office/drawing/2014/main" id="{42F64EC3-1EC0-4E0D-9356-FED8A6E66591}"/>
                  </a:ext>
                </a:extLst>
              </p14:cNvPr>
              <p14:cNvContentPartPr/>
              <p14:nvPr/>
            </p14:nvContentPartPr>
            <p14:xfrm>
              <a:off x="1917720" y="3689280"/>
              <a:ext cx="70200" cy="12960"/>
            </p14:xfrm>
          </p:contentPart>
        </mc:Choice>
        <mc:Fallback xmlns="">
          <p:pic>
            <p:nvPicPr>
              <p:cNvPr id="2" name="墨迹 1">
                <a:extLst>
                  <a:ext uri="{FF2B5EF4-FFF2-40B4-BE49-F238E27FC236}">
                    <a16:creationId xmlns:a16="http://schemas.microsoft.com/office/drawing/2014/main" id="{42F64EC3-1EC0-4E0D-9356-FED8A6E66591}"/>
                  </a:ext>
                </a:extLst>
              </p:cNvPr>
              <p:cNvPicPr/>
              <p:nvPr/>
            </p:nvPicPr>
            <p:blipFill>
              <a:blip r:embed="rId14"/>
              <a:stretch>
                <a:fillRect/>
              </a:stretch>
            </p:blipFill>
            <p:spPr>
              <a:xfrm>
                <a:off x="1908360" y="3679920"/>
                <a:ext cx="88920" cy="31680"/>
              </a:xfrm>
              <a:prstGeom prst="rect">
                <a:avLst/>
              </a:prstGeom>
            </p:spPr>
          </p:pic>
        </mc:Fallback>
      </mc:AlternateContent>
    </p:spTree>
    <p:extLst>
      <p:ext uri="{BB962C8B-B14F-4D97-AF65-F5344CB8AC3E}">
        <p14:creationId xmlns:p14="http://schemas.microsoft.com/office/powerpoint/2010/main" val="195799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CFA0B405-0792-42E7-BD7D-E8547844517A}"/>
              </a:ext>
            </a:extLst>
          </p:cNvPr>
          <p:cNvPicPr>
            <a:picLocks noChangeAspect="1"/>
          </p:cNvPicPr>
          <p:nvPr/>
        </p:nvPicPr>
        <p:blipFill rotWithShape="1">
          <a:blip r:embed="rId3"/>
          <a:srcRect l="2821" t="9459" r="3339" b="1399"/>
          <a:stretch/>
        </p:blipFill>
        <p:spPr>
          <a:xfrm>
            <a:off x="5732585" y="641687"/>
            <a:ext cx="6332854" cy="3634025"/>
          </a:xfrm>
          <a:prstGeom prst="rect">
            <a:avLst/>
          </a:prstGeom>
        </p:spPr>
      </p:pic>
      <p:sp>
        <p:nvSpPr>
          <p:cNvPr id="19" name="矩形 18">
            <a:extLst>
              <a:ext uri="{FF2B5EF4-FFF2-40B4-BE49-F238E27FC236}">
                <a16:creationId xmlns:a16="http://schemas.microsoft.com/office/drawing/2014/main" id="{833C1A65-E2C7-4EC2-9E08-4B2CDF37DCED}"/>
              </a:ext>
            </a:extLst>
          </p:cNvPr>
          <p:cNvSpPr/>
          <p:nvPr/>
        </p:nvSpPr>
        <p:spPr>
          <a:xfrm>
            <a:off x="9800706" y="1040829"/>
            <a:ext cx="1579418" cy="1065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标题 13">
            <a:extLst>
              <a:ext uri="{FF2B5EF4-FFF2-40B4-BE49-F238E27FC236}">
                <a16:creationId xmlns:a16="http://schemas.microsoft.com/office/drawing/2014/main" id="{B20FD228-FF0C-47FE-B028-CC49CA874E5C}"/>
              </a:ext>
            </a:extLst>
          </p:cNvPr>
          <p:cNvSpPr>
            <a:spLocks noGrp="1"/>
          </p:cNvSpPr>
          <p:nvPr>
            <p:ph type="title"/>
          </p:nvPr>
        </p:nvSpPr>
        <p:spPr>
          <a:xfrm>
            <a:off x="163901" y="698739"/>
            <a:ext cx="4192438" cy="482946"/>
          </a:xfrm>
        </p:spPr>
        <p:txBody>
          <a:bodyPr/>
          <a:lstStyle/>
          <a:p>
            <a:pPr algn="l"/>
            <a:r>
              <a:rPr kumimoji="1" lang="en-US" altLang="zh-CN" sz="4000" dirty="0">
                <a:latin typeface="Times New Roman" panose="02020603050405020304" pitchFamily="18" charset="0"/>
              </a:rPr>
              <a:t>Method</a:t>
            </a:r>
          </a:p>
        </p:txBody>
      </p:sp>
      <p:pic>
        <p:nvPicPr>
          <p:cNvPr id="73" name="图片 72">
            <a:extLst>
              <a:ext uri="{FF2B5EF4-FFF2-40B4-BE49-F238E27FC236}">
                <a16:creationId xmlns:a16="http://schemas.microsoft.com/office/drawing/2014/main" id="{049E0984-FC73-4A23-A9FD-03C7ACDFD7D7}"/>
              </a:ext>
            </a:extLst>
          </p:cNvPr>
          <p:cNvPicPr>
            <a:picLocks noChangeAspect="1"/>
          </p:cNvPicPr>
          <p:nvPr/>
        </p:nvPicPr>
        <p:blipFill>
          <a:blip r:embed="rId4"/>
          <a:stretch>
            <a:fillRect/>
          </a:stretch>
        </p:blipFill>
        <p:spPr>
          <a:xfrm>
            <a:off x="2733722" y="1573825"/>
            <a:ext cx="2145072" cy="362001"/>
          </a:xfrm>
          <a:prstGeom prst="rect">
            <a:avLst/>
          </a:prstGeom>
        </p:spPr>
      </p:pic>
      <p:pic>
        <p:nvPicPr>
          <p:cNvPr id="75" name="图片 74">
            <a:extLst>
              <a:ext uri="{FF2B5EF4-FFF2-40B4-BE49-F238E27FC236}">
                <a16:creationId xmlns:a16="http://schemas.microsoft.com/office/drawing/2014/main" id="{B92DE75B-47BC-494B-96F0-1A7DC812C73D}"/>
              </a:ext>
            </a:extLst>
          </p:cNvPr>
          <p:cNvPicPr>
            <a:picLocks noChangeAspect="1"/>
          </p:cNvPicPr>
          <p:nvPr/>
        </p:nvPicPr>
        <p:blipFill rotWithShape="1">
          <a:blip r:embed="rId5"/>
          <a:srcRect t="3320" b="6803"/>
          <a:stretch/>
        </p:blipFill>
        <p:spPr>
          <a:xfrm>
            <a:off x="504467" y="2060563"/>
            <a:ext cx="4316008" cy="1081955"/>
          </a:xfrm>
          <a:prstGeom prst="rect">
            <a:avLst/>
          </a:prstGeom>
        </p:spPr>
      </p:pic>
      <p:pic>
        <p:nvPicPr>
          <p:cNvPr id="16" name="图片 15">
            <a:extLst>
              <a:ext uri="{FF2B5EF4-FFF2-40B4-BE49-F238E27FC236}">
                <a16:creationId xmlns:a16="http://schemas.microsoft.com/office/drawing/2014/main" id="{1B986B14-CE2D-4DD6-99EA-373CD56CF1EF}"/>
              </a:ext>
            </a:extLst>
          </p:cNvPr>
          <p:cNvPicPr>
            <a:picLocks noChangeAspect="1"/>
          </p:cNvPicPr>
          <p:nvPr/>
        </p:nvPicPr>
        <p:blipFill>
          <a:blip r:embed="rId6"/>
          <a:stretch>
            <a:fillRect/>
          </a:stretch>
        </p:blipFill>
        <p:spPr>
          <a:xfrm>
            <a:off x="0" y="1500886"/>
            <a:ext cx="2372527" cy="400019"/>
          </a:xfrm>
          <a:prstGeom prst="rect">
            <a:avLst/>
          </a:prstGeom>
        </p:spPr>
      </p:pic>
      <p:pic>
        <p:nvPicPr>
          <p:cNvPr id="3" name="图片 2">
            <a:extLst>
              <a:ext uri="{FF2B5EF4-FFF2-40B4-BE49-F238E27FC236}">
                <a16:creationId xmlns:a16="http://schemas.microsoft.com/office/drawing/2014/main" id="{160AAAB1-89D2-4508-8344-76A3EA29D28A}"/>
              </a:ext>
            </a:extLst>
          </p:cNvPr>
          <p:cNvPicPr>
            <a:picLocks noChangeAspect="1"/>
          </p:cNvPicPr>
          <p:nvPr/>
        </p:nvPicPr>
        <p:blipFill>
          <a:blip r:embed="rId7"/>
          <a:stretch>
            <a:fillRect/>
          </a:stretch>
        </p:blipFill>
        <p:spPr>
          <a:xfrm>
            <a:off x="539640" y="3345504"/>
            <a:ext cx="3436577" cy="739957"/>
          </a:xfrm>
          <a:prstGeom prst="rect">
            <a:avLst/>
          </a:prstGeom>
        </p:spPr>
      </p:pic>
      <p:pic>
        <p:nvPicPr>
          <p:cNvPr id="5" name="图片 4">
            <a:extLst>
              <a:ext uri="{FF2B5EF4-FFF2-40B4-BE49-F238E27FC236}">
                <a16:creationId xmlns:a16="http://schemas.microsoft.com/office/drawing/2014/main" id="{3F7FA97C-9BA6-45ED-9EBD-AE15B72F9E35}"/>
              </a:ext>
            </a:extLst>
          </p:cNvPr>
          <p:cNvPicPr>
            <a:picLocks noChangeAspect="1"/>
          </p:cNvPicPr>
          <p:nvPr/>
        </p:nvPicPr>
        <p:blipFill>
          <a:blip r:embed="rId8"/>
          <a:stretch>
            <a:fillRect/>
          </a:stretch>
        </p:blipFill>
        <p:spPr>
          <a:xfrm>
            <a:off x="553709" y="4180940"/>
            <a:ext cx="3412821" cy="493482"/>
          </a:xfrm>
          <a:prstGeom prst="rect">
            <a:avLst/>
          </a:prstGeom>
        </p:spPr>
      </p:pic>
      <p:pic>
        <p:nvPicPr>
          <p:cNvPr id="8" name="图片 7">
            <a:extLst>
              <a:ext uri="{FF2B5EF4-FFF2-40B4-BE49-F238E27FC236}">
                <a16:creationId xmlns:a16="http://schemas.microsoft.com/office/drawing/2014/main" id="{3BCAB87F-1960-40B9-9828-523D589776B0}"/>
              </a:ext>
            </a:extLst>
          </p:cNvPr>
          <p:cNvPicPr>
            <a:picLocks noChangeAspect="1"/>
          </p:cNvPicPr>
          <p:nvPr/>
        </p:nvPicPr>
        <p:blipFill>
          <a:blip r:embed="rId9"/>
          <a:stretch>
            <a:fillRect/>
          </a:stretch>
        </p:blipFill>
        <p:spPr>
          <a:xfrm>
            <a:off x="561960" y="5082606"/>
            <a:ext cx="4578481" cy="775057"/>
          </a:xfrm>
          <a:prstGeom prst="rect">
            <a:avLst/>
          </a:prstGeom>
        </p:spPr>
      </p:pic>
      <p:pic>
        <p:nvPicPr>
          <p:cNvPr id="10" name="图片 9">
            <a:extLst>
              <a:ext uri="{FF2B5EF4-FFF2-40B4-BE49-F238E27FC236}">
                <a16:creationId xmlns:a16="http://schemas.microsoft.com/office/drawing/2014/main" id="{209C8040-BC80-404B-8751-D4610E0A4995}"/>
              </a:ext>
            </a:extLst>
          </p:cNvPr>
          <p:cNvPicPr>
            <a:picLocks noChangeAspect="1"/>
          </p:cNvPicPr>
          <p:nvPr/>
        </p:nvPicPr>
        <p:blipFill>
          <a:blip r:embed="rId10"/>
          <a:stretch>
            <a:fillRect/>
          </a:stretch>
        </p:blipFill>
        <p:spPr>
          <a:xfrm>
            <a:off x="6158335" y="5401481"/>
            <a:ext cx="4997141" cy="550261"/>
          </a:xfrm>
          <a:prstGeom prst="rect">
            <a:avLst/>
          </a:prstGeom>
        </p:spPr>
      </p:pic>
      <p:pic>
        <p:nvPicPr>
          <p:cNvPr id="14" name="图片 13">
            <a:extLst>
              <a:ext uri="{FF2B5EF4-FFF2-40B4-BE49-F238E27FC236}">
                <a16:creationId xmlns:a16="http://schemas.microsoft.com/office/drawing/2014/main" id="{46D03840-733F-413D-B9D3-6DF4F36CB460}"/>
              </a:ext>
            </a:extLst>
          </p:cNvPr>
          <p:cNvPicPr>
            <a:picLocks noChangeAspect="1"/>
          </p:cNvPicPr>
          <p:nvPr/>
        </p:nvPicPr>
        <p:blipFill>
          <a:blip r:embed="rId11"/>
          <a:stretch>
            <a:fillRect/>
          </a:stretch>
        </p:blipFill>
        <p:spPr>
          <a:xfrm>
            <a:off x="1101192" y="4722907"/>
            <a:ext cx="2272424" cy="248547"/>
          </a:xfrm>
          <a:prstGeom prst="rect">
            <a:avLst/>
          </a:prstGeom>
        </p:spPr>
      </p:pic>
      <p:pic>
        <p:nvPicPr>
          <p:cNvPr id="17" name="图片 16">
            <a:extLst>
              <a:ext uri="{FF2B5EF4-FFF2-40B4-BE49-F238E27FC236}">
                <a16:creationId xmlns:a16="http://schemas.microsoft.com/office/drawing/2014/main" id="{11C3CFBF-123C-4789-A3B4-4B209CA6FA4F}"/>
              </a:ext>
            </a:extLst>
          </p:cNvPr>
          <p:cNvPicPr>
            <a:picLocks noChangeAspect="1"/>
          </p:cNvPicPr>
          <p:nvPr/>
        </p:nvPicPr>
        <p:blipFill>
          <a:blip r:embed="rId12"/>
          <a:stretch>
            <a:fillRect/>
          </a:stretch>
        </p:blipFill>
        <p:spPr>
          <a:xfrm>
            <a:off x="2237404" y="5857663"/>
            <a:ext cx="2025679" cy="756847"/>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4843A2E-0C5D-471D-BA9D-EE294065086E}"/>
                  </a:ext>
                </a:extLst>
              </p:cNvPr>
              <p:cNvSpPr txBox="1"/>
              <p:nvPr/>
            </p:nvSpPr>
            <p:spPr>
              <a:xfrm>
                <a:off x="4048334" y="4030038"/>
                <a:ext cx="3096171" cy="759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𝜔</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=1−</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𝑅𝐹</m:t>
                              </m:r>
                            </m:e>
                            <m:sub>
                              <m:r>
                                <a:rPr lang="en-US" altLang="zh-CN" sz="2000" b="0" i="1" smtClean="0">
                                  <a:latin typeface="Cambria Math" panose="02040503050406030204" pitchFamily="18" charset="0"/>
                                </a:rPr>
                                <m:t>𝑖</m:t>
                              </m:r>
                            </m:sub>
                          </m:sSub>
                        </m:num>
                        <m:den>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𝑚𝑎𝑥</m:t>
                              </m:r>
                            </m:e>
                            <m:sub>
                              <m:r>
                                <a:rPr lang="en-US" altLang="zh-CN" sz="2000" i="1">
                                  <a:latin typeface="Cambria Math" panose="02040503050406030204" pitchFamily="18" charset="0"/>
                                </a:rPr>
                                <m:t>1</m:t>
                              </m:r>
                              <m:r>
                                <a:rPr lang="en-US" altLang="zh-CN" sz="2000" i="1" smtClean="0">
                                  <a:latin typeface="Cambria Math" panose="02040503050406030204" pitchFamily="18" charset="0"/>
                                </a:rPr>
                                <m:t>&lt;</m:t>
                              </m:r>
                              <m:r>
                                <m:rPr>
                                  <m:sty m:val="p"/>
                                </m:rPr>
                                <a:rPr lang="en-US" altLang="zh-CN" sz="2000" i="1">
                                  <a:latin typeface="Cambria Math" panose="02040503050406030204" pitchFamily="18" charset="0"/>
                                </a:rPr>
                                <m:t>j</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𝑉</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𝑅𝐹</m:t>
                              </m:r>
                            </m:e>
                            <m:sub>
                              <m:r>
                                <a:rPr lang="en-US" altLang="zh-CN" sz="2000" b="0" i="1" smtClean="0">
                                  <a:latin typeface="Cambria Math" panose="02040503050406030204" pitchFamily="18" charset="0"/>
                                </a:rPr>
                                <m:t>𝑗</m:t>
                              </m:r>
                            </m:sub>
                          </m:sSub>
                          <m:r>
                            <a:rPr lang="en-US" altLang="zh-CN" sz="2000" b="0" i="1" smtClean="0">
                              <a:latin typeface="Cambria Math" panose="02040503050406030204" pitchFamily="18" charset="0"/>
                            </a:rPr>
                            <m:t>)</m:t>
                          </m:r>
                        </m:den>
                      </m:f>
                    </m:oMath>
                  </m:oMathPara>
                </a14:m>
                <a:endParaRPr lang="zh-CN" altLang="en-US" sz="2000" dirty="0"/>
              </a:p>
            </p:txBody>
          </p:sp>
        </mc:Choice>
        <mc:Fallback xmlns="">
          <p:sp>
            <p:nvSpPr>
              <p:cNvPr id="2" name="文本框 1">
                <a:extLst>
                  <a:ext uri="{FF2B5EF4-FFF2-40B4-BE49-F238E27FC236}">
                    <a16:creationId xmlns:a16="http://schemas.microsoft.com/office/drawing/2014/main" id="{14843A2E-0C5D-471D-BA9D-EE294065086E}"/>
                  </a:ext>
                </a:extLst>
              </p:cNvPr>
              <p:cNvSpPr txBox="1">
                <a:spLocks noRot="1" noChangeAspect="1" noMove="1" noResize="1" noEditPoints="1" noAdjustHandles="1" noChangeArrowheads="1" noChangeShapeType="1" noTextEdit="1"/>
              </p:cNvSpPr>
              <p:nvPr/>
            </p:nvSpPr>
            <p:spPr>
              <a:xfrm>
                <a:off x="4048334" y="4030038"/>
                <a:ext cx="3096171" cy="7590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p14="http://schemas.microsoft.com/office/powerpoint/2010/main">
        <mc:Choice Requires="p14">
          <p:contentPart p14:bwMode="auto" r:id="rId14">
            <p14:nvContentPartPr>
              <p14:cNvPr id="4" name="墨迹 3">
                <a:extLst>
                  <a:ext uri="{FF2B5EF4-FFF2-40B4-BE49-F238E27FC236}">
                    <a16:creationId xmlns:a16="http://schemas.microsoft.com/office/drawing/2014/main" id="{BEB50AC9-9EF1-4E1D-8A1A-51FBF4D29978}"/>
                  </a:ext>
                </a:extLst>
              </p14:cNvPr>
              <p14:cNvContentPartPr/>
              <p14:nvPr/>
            </p14:nvContentPartPr>
            <p14:xfrm>
              <a:off x="539640" y="2565360"/>
              <a:ext cx="8769960" cy="3188160"/>
            </p14:xfrm>
          </p:contentPart>
        </mc:Choice>
        <mc:Fallback xmlns="">
          <p:pic>
            <p:nvPicPr>
              <p:cNvPr id="4" name="墨迹 3">
                <a:extLst>
                  <a:ext uri="{FF2B5EF4-FFF2-40B4-BE49-F238E27FC236}">
                    <a16:creationId xmlns:a16="http://schemas.microsoft.com/office/drawing/2014/main" id="{BEB50AC9-9EF1-4E1D-8A1A-51FBF4D29978}"/>
                  </a:ext>
                </a:extLst>
              </p:cNvPr>
              <p:cNvPicPr/>
              <p:nvPr/>
            </p:nvPicPr>
            <p:blipFill>
              <a:blip r:embed="rId15"/>
              <a:stretch>
                <a:fillRect/>
              </a:stretch>
            </p:blipFill>
            <p:spPr>
              <a:xfrm>
                <a:off x="530280" y="2556000"/>
                <a:ext cx="8788680" cy="3206880"/>
              </a:xfrm>
              <a:prstGeom prst="rect">
                <a:avLst/>
              </a:prstGeom>
            </p:spPr>
          </p:pic>
        </mc:Fallback>
      </mc:AlternateContent>
      <p:sp>
        <p:nvSpPr>
          <p:cNvPr id="18" name="文本框 17">
            <a:extLst>
              <a:ext uri="{FF2B5EF4-FFF2-40B4-BE49-F238E27FC236}">
                <a16:creationId xmlns:a16="http://schemas.microsoft.com/office/drawing/2014/main" id="{224790BE-276A-4970-A8D1-870B1B452FDE}"/>
              </a:ext>
            </a:extLst>
          </p:cNvPr>
          <p:cNvSpPr txBox="1"/>
          <p:nvPr/>
        </p:nvSpPr>
        <p:spPr>
          <a:xfrm>
            <a:off x="3761794" y="3323405"/>
            <a:ext cx="2294218" cy="369332"/>
          </a:xfrm>
          <a:prstGeom prst="rect">
            <a:avLst/>
          </a:prstGeom>
          <a:noFill/>
        </p:spPr>
        <p:txBody>
          <a:bodyPr wrap="none" rtlCol="0">
            <a:spAutoFit/>
          </a:bodyPr>
          <a:lstStyle/>
          <a:p>
            <a:r>
              <a:rPr lang="en-US" altLang="zh-CN" dirty="0">
                <a:solidFill>
                  <a:srgbClr val="FF0000"/>
                </a:solidFill>
              </a:rPr>
              <a:t>Ci</a:t>
            </a:r>
            <a:r>
              <a:rPr lang="zh-CN" altLang="en-US" dirty="0">
                <a:solidFill>
                  <a:srgbClr val="FF0000"/>
                </a:solidFill>
              </a:rPr>
              <a:t>是预测出来的单词</a:t>
            </a:r>
          </a:p>
        </p:txBody>
      </p:sp>
    </p:spTree>
    <p:extLst>
      <p:ext uri="{BB962C8B-B14F-4D97-AF65-F5344CB8AC3E}">
        <p14:creationId xmlns:p14="http://schemas.microsoft.com/office/powerpoint/2010/main" val="1026908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14898</TotalTime>
  <Words>852</Words>
  <Application>Microsoft Office PowerPoint</Application>
  <PresentationFormat>宽屏</PresentationFormat>
  <Paragraphs>65</Paragraphs>
  <Slides>14</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NimbusRomNo9L-Regu</vt: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Method</vt:lpstr>
      <vt:lpstr>Method</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yin yabo</cp:lastModifiedBy>
  <cp:revision>1776</cp:revision>
  <dcterms:created xsi:type="dcterms:W3CDTF">2017-04-22T07:59:00Z</dcterms:created>
  <dcterms:modified xsi:type="dcterms:W3CDTF">2022-02-23T02:56:05Z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